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76"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0444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97bc6a8a8_0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97bc6a8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97bc6a8a8_0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97bc6a8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97bc6a8a8_0_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97bc6a8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97bc6a8a8_0_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97bc6a8a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97bc6a8a8_0_2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97bc6a8a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7bc6a8a8_0_2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7bc6a8a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97bc6a8a8_0_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97bc6a8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97bc6a8a8_0_3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97bc6a8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97bc6a8a8_0_4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97bc6a8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37684" y="992767"/>
            <a:ext cx="9230650" cy="2736800"/>
          </a:xfrm>
          <a:prstGeom prst="rect">
            <a:avLst/>
          </a:prstGeom>
        </p:spPr>
        <p:txBody>
          <a:bodyPr spcFirstLastPara="1" wrap="square" lIns="107269" tIns="107269" rIns="107269" bIns="107269" anchor="b" anchorCtr="0"/>
          <a:lstStyle>
            <a:lvl1pPr lvl="0" algn="ctr">
              <a:spcBef>
                <a:spcPts val="0"/>
              </a:spcBef>
              <a:spcAft>
                <a:spcPts val="0"/>
              </a:spcAft>
              <a:buSzPts val="5200"/>
              <a:buNone/>
              <a:defRPr sz="6100"/>
            </a:lvl1pPr>
            <a:lvl2pPr lvl="1" algn="ctr">
              <a:spcBef>
                <a:spcPts val="0"/>
              </a:spcBef>
              <a:spcAft>
                <a:spcPts val="0"/>
              </a:spcAft>
              <a:buSzPts val="5200"/>
              <a:buNone/>
              <a:defRPr sz="6100"/>
            </a:lvl2pPr>
            <a:lvl3pPr lvl="2" algn="ctr">
              <a:spcBef>
                <a:spcPts val="0"/>
              </a:spcBef>
              <a:spcAft>
                <a:spcPts val="0"/>
              </a:spcAft>
              <a:buSzPts val="5200"/>
              <a:buNone/>
              <a:defRPr sz="6100"/>
            </a:lvl3pPr>
            <a:lvl4pPr lvl="3" algn="ctr">
              <a:spcBef>
                <a:spcPts val="0"/>
              </a:spcBef>
              <a:spcAft>
                <a:spcPts val="0"/>
              </a:spcAft>
              <a:buSzPts val="5200"/>
              <a:buNone/>
              <a:defRPr sz="6100"/>
            </a:lvl4pPr>
            <a:lvl5pPr lvl="4" algn="ctr">
              <a:spcBef>
                <a:spcPts val="0"/>
              </a:spcBef>
              <a:spcAft>
                <a:spcPts val="0"/>
              </a:spcAft>
              <a:buSzPts val="5200"/>
              <a:buNone/>
              <a:defRPr sz="6100"/>
            </a:lvl5pPr>
            <a:lvl6pPr lvl="5" algn="ctr">
              <a:spcBef>
                <a:spcPts val="0"/>
              </a:spcBef>
              <a:spcAft>
                <a:spcPts val="0"/>
              </a:spcAft>
              <a:buSzPts val="5200"/>
              <a:buNone/>
              <a:defRPr sz="6100"/>
            </a:lvl6pPr>
            <a:lvl7pPr lvl="6" algn="ctr">
              <a:spcBef>
                <a:spcPts val="0"/>
              </a:spcBef>
              <a:spcAft>
                <a:spcPts val="0"/>
              </a:spcAft>
              <a:buSzPts val="5200"/>
              <a:buNone/>
              <a:defRPr sz="6100"/>
            </a:lvl7pPr>
            <a:lvl8pPr lvl="7" algn="ctr">
              <a:spcBef>
                <a:spcPts val="0"/>
              </a:spcBef>
              <a:spcAft>
                <a:spcPts val="0"/>
              </a:spcAft>
              <a:buSzPts val="5200"/>
              <a:buNone/>
              <a:defRPr sz="6100"/>
            </a:lvl8pPr>
            <a:lvl9pPr lvl="8" algn="ctr">
              <a:spcBef>
                <a:spcPts val="0"/>
              </a:spcBef>
              <a:spcAft>
                <a:spcPts val="0"/>
              </a:spcAft>
              <a:buSzPts val="5200"/>
              <a:buNone/>
              <a:defRPr sz="6100"/>
            </a:lvl9pPr>
          </a:lstStyle>
          <a:p>
            <a:endParaRPr/>
          </a:p>
        </p:txBody>
      </p:sp>
      <p:sp>
        <p:nvSpPr>
          <p:cNvPr id="11" name="Google Shape;11;p2"/>
          <p:cNvSpPr txBox="1">
            <a:spLocks noGrp="1"/>
          </p:cNvSpPr>
          <p:nvPr>
            <p:ph type="subTitle" idx="1"/>
          </p:nvPr>
        </p:nvSpPr>
        <p:spPr>
          <a:xfrm>
            <a:off x="337675" y="3778833"/>
            <a:ext cx="9230650" cy="1056800"/>
          </a:xfrm>
          <a:prstGeom prst="rect">
            <a:avLst/>
          </a:prstGeom>
        </p:spPr>
        <p:txBody>
          <a:bodyPr spcFirstLastPara="1" wrap="square" lIns="107269" tIns="107269" rIns="107269" bIns="107269" anchor="t" anchorCtr="0"/>
          <a:lstStyle>
            <a:lvl1pPr lvl="0" algn="ctr">
              <a:lnSpc>
                <a:spcPct val="100000"/>
              </a:lnSpc>
              <a:spcBef>
                <a:spcPts val="0"/>
              </a:spcBef>
              <a:spcAft>
                <a:spcPts val="0"/>
              </a:spcAft>
              <a:buSzPts val="2800"/>
              <a:buNone/>
              <a:defRPr sz="3300"/>
            </a:lvl1pPr>
            <a:lvl2pPr lvl="1" algn="ctr">
              <a:lnSpc>
                <a:spcPct val="100000"/>
              </a:lnSpc>
              <a:spcBef>
                <a:spcPts val="0"/>
              </a:spcBef>
              <a:spcAft>
                <a:spcPts val="0"/>
              </a:spcAft>
              <a:buSzPts val="2800"/>
              <a:buNone/>
              <a:defRPr sz="3300"/>
            </a:lvl2pPr>
            <a:lvl3pPr lvl="2" algn="ctr">
              <a:lnSpc>
                <a:spcPct val="100000"/>
              </a:lnSpc>
              <a:spcBef>
                <a:spcPts val="0"/>
              </a:spcBef>
              <a:spcAft>
                <a:spcPts val="0"/>
              </a:spcAft>
              <a:buSzPts val="2800"/>
              <a:buNone/>
              <a:defRPr sz="3300"/>
            </a:lvl3pPr>
            <a:lvl4pPr lvl="3" algn="ctr">
              <a:lnSpc>
                <a:spcPct val="100000"/>
              </a:lnSpc>
              <a:spcBef>
                <a:spcPts val="0"/>
              </a:spcBef>
              <a:spcAft>
                <a:spcPts val="0"/>
              </a:spcAft>
              <a:buSzPts val="2800"/>
              <a:buNone/>
              <a:defRPr sz="3300"/>
            </a:lvl4pPr>
            <a:lvl5pPr lvl="4" algn="ctr">
              <a:lnSpc>
                <a:spcPct val="100000"/>
              </a:lnSpc>
              <a:spcBef>
                <a:spcPts val="0"/>
              </a:spcBef>
              <a:spcAft>
                <a:spcPts val="0"/>
              </a:spcAft>
              <a:buSzPts val="2800"/>
              <a:buNone/>
              <a:defRPr sz="3300"/>
            </a:lvl5pPr>
            <a:lvl6pPr lvl="5" algn="ctr">
              <a:lnSpc>
                <a:spcPct val="100000"/>
              </a:lnSpc>
              <a:spcBef>
                <a:spcPts val="0"/>
              </a:spcBef>
              <a:spcAft>
                <a:spcPts val="0"/>
              </a:spcAft>
              <a:buSzPts val="2800"/>
              <a:buNone/>
              <a:defRPr sz="3300"/>
            </a:lvl6pPr>
            <a:lvl7pPr lvl="6" algn="ctr">
              <a:lnSpc>
                <a:spcPct val="100000"/>
              </a:lnSpc>
              <a:spcBef>
                <a:spcPts val="0"/>
              </a:spcBef>
              <a:spcAft>
                <a:spcPts val="0"/>
              </a:spcAft>
              <a:buSzPts val="2800"/>
              <a:buNone/>
              <a:defRPr sz="3300"/>
            </a:lvl7pPr>
            <a:lvl8pPr lvl="7" algn="ctr">
              <a:lnSpc>
                <a:spcPct val="100000"/>
              </a:lnSpc>
              <a:spcBef>
                <a:spcPts val="0"/>
              </a:spcBef>
              <a:spcAft>
                <a:spcPts val="0"/>
              </a:spcAft>
              <a:buSzPts val="2800"/>
              <a:buNone/>
              <a:defRPr sz="3300"/>
            </a:lvl8pPr>
            <a:lvl9pPr lvl="8" algn="ctr">
              <a:lnSpc>
                <a:spcPct val="100000"/>
              </a:lnSpc>
              <a:spcBef>
                <a:spcPts val="0"/>
              </a:spcBef>
              <a:spcAft>
                <a:spcPts val="0"/>
              </a:spcAft>
              <a:buSzPts val="2800"/>
              <a:buNone/>
              <a:defRPr sz="3300"/>
            </a:lvl9pPr>
          </a:lstStyle>
          <a:p>
            <a:endParaRPr/>
          </a:p>
        </p:txBody>
      </p:sp>
      <p:sp>
        <p:nvSpPr>
          <p:cNvPr id="12" name="Google Shape;12;p2"/>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37675" y="1474833"/>
            <a:ext cx="9230650" cy="2618000"/>
          </a:xfrm>
          <a:prstGeom prst="rect">
            <a:avLst/>
          </a:prstGeom>
        </p:spPr>
        <p:txBody>
          <a:bodyPr spcFirstLastPara="1" wrap="square" lIns="107269" tIns="107269" rIns="107269" bIns="107269" anchor="b" anchorCtr="0"/>
          <a:lstStyle>
            <a:lvl1pPr lvl="0" algn="ctr">
              <a:spcBef>
                <a:spcPts val="0"/>
              </a:spcBef>
              <a:spcAft>
                <a:spcPts val="0"/>
              </a:spcAft>
              <a:buSzPts val="12000"/>
              <a:buNone/>
              <a:defRPr sz="14100"/>
            </a:lvl1pPr>
            <a:lvl2pPr lvl="1" algn="ctr">
              <a:spcBef>
                <a:spcPts val="0"/>
              </a:spcBef>
              <a:spcAft>
                <a:spcPts val="0"/>
              </a:spcAft>
              <a:buSzPts val="12000"/>
              <a:buNone/>
              <a:defRPr sz="14100"/>
            </a:lvl2pPr>
            <a:lvl3pPr lvl="2" algn="ctr">
              <a:spcBef>
                <a:spcPts val="0"/>
              </a:spcBef>
              <a:spcAft>
                <a:spcPts val="0"/>
              </a:spcAft>
              <a:buSzPts val="12000"/>
              <a:buNone/>
              <a:defRPr sz="14100"/>
            </a:lvl3pPr>
            <a:lvl4pPr lvl="3" algn="ctr">
              <a:spcBef>
                <a:spcPts val="0"/>
              </a:spcBef>
              <a:spcAft>
                <a:spcPts val="0"/>
              </a:spcAft>
              <a:buSzPts val="12000"/>
              <a:buNone/>
              <a:defRPr sz="14100"/>
            </a:lvl4pPr>
            <a:lvl5pPr lvl="4" algn="ctr">
              <a:spcBef>
                <a:spcPts val="0"/>
              </a:spcBef>
              <a:spcAft>
                <a:spcPts val="0"/>
              </a:spcAft>
              <a:buSzPts val="12000"/>
              <a:buNone/>
              <a:defRPr sz="14100"/>
            </a:lvl5pPr>
            <a:lvl6pPr lvl="5" algn="ctr">
              <a:spcBef>
                <a:spcPts val="0"/>
              </a:spcBef>
              <a:spcAft>
                <a:spcPts val="0"/>
              </a:spcAft>
              <a:buSzPts val="12000"/>
              <a:buNone/>
              <a:defRPr sz="14100"/>
            </a:lvl6pPr>
            <a:lvl7pPr lvl="6" algn="ctr">
              <a:spcBef>
                <a:spcPts val="0"/>
              </a:spcBef>
              <a:spcAft>
                <a:spcPts val="0"/>
              </a:spcAft>
              <a:buSzPts val="12000"/>
              <a:buNone/>
              <a:defRPr sz="14100"/>
            </a:lvl7pPr>
            <a:lvl8pPr lvl="7" algn="ctr">
              <a:spcBef>
                <a:spcPts val="0"/>
              </a:spcBef>
              <a:spcAft>
                <a:spcPts val="0"/>
              </a:spcAft>
              <a:buSzPts val="12000"/>
              <a:buNone/>
              <a:defRPr sz="14100"/>
            </a:lvl8pPr>
            <a:lvl9pPr lvl="8" algn="ctr">
              <a:spcBef>
                <a:spcPts val="0"/>
              </a:spcBef>
              <a:spcAft>
                <a:spcPts val="0"/>
              </a:spcAft>
              <a:buSzPts val="12000"/>
              <a:buNone/>
              <a:defRPr sz="14100"/>
            </a:lvl9pPr>
          </a:lstStyle>
          <a:p>
            <a:r>
              <a:t>xx%</a:t>
            </a:r>
          </a:p>
        </p:txBody>
      </p:sp>
      <p:sp>
        <p:nvSpPr>
          <p:cNvPr id="46" name="Google Shape;46;p11"/>
          <p:cNvSpPr txBox="1">
            <a:spLocks noGrp="1"/>
          </p:cNvSpPr>
          <p:nvPr>
            <p:ph type="body" idx="1"/>
          </p:nvPr>
        </p:nvSpPr>
        <p:spPr>
          <a:xfrm>
            <a:off x="337675" y="4202967"/>
            <a:ext cx="9230650" cy="1734400"/>
          </a:xfrm>
          <a:prstGeom prst="rect">
            <a:avLst/>
          </a:prstGeom>
        </p:spPr>
        <p:txBody>
          <a:bodyPr spcFirstLastPara="1" wrap="square" lIns="107269" tIns="107269" rIns="107269" bIns="107269" anchor="t" anchorCtr="0"/>
          <a:lstStyle>
            <a:lvl1pPr marL="536433" lvl="0" indent="-402325" algn="ctr">
              <a:spcBef>
                <a:spcPts val="0"/>
              </a:spcBef>
              <a:spcAft>
                <a:spcPts val="0"/>
              </a:spcAft>
              <a:buSzPts val="1800"/>
              <a:buChar char="●"/>
              <a:defRPr/>
            </a:lvl1pPr>
            <a:lvl2pPr marL="1072866" lvl="1" indent="-372523" algn="ctr">
              <a:spcBef>
                <a:spcPts val="1877"/>
              </a:spcBef>
              <a:spcAft>
                <a:spcPts val="0"/>
              </a:spcAft>
              <a:buSzPts val="1400"/>
              <a:buChar char="○"/>
              <a:defRPr/>
            </a:lvl2pPr>
            <a:lvl3pPr marL="1609298" lvl="2" indent="-372523" algn="ctr">
              <a:spcBef>
                <a:spcPts val="1877"/>
              </a:spcBef>
              <a:spcAft>
                <a:spcPts val="0"/>
              </a:spcAft>
              <a:buSzPts val="1400"/>
              <a:buChar char="■"/>
              <a:defRPr/>
            </a:lvl3pPr>
            <a:lvl4pPr marL="2145731" lvl="3" indent="-372523" algn="ctr">
              <a:spcBef>
                <a:spcPts val="1877"/>
              </a:spcBef>
              <a:spcAft>
                <a:spcPts val="0"/>
              </a:spcAft>
              <a:buSzPts val="1400"/>
              <a:buChar char="●"/>
              <a:defRPr/>
            </a:lvl4pPr>
            <a:lvl5pPr marL="2682164" lvl="4" indent="-372523" algn="ctr">
              <a:spcBef>
                <a:spcPts val="1877"/>
              </a:spcBef>
              <a:spcAft>
                <a:spcPts val="0"/>
              </a:spcAft>
              <a:buSzPts val="1400"/>
              <a:buChar char="○"/>
              <a:defRPr/>
            </a:lvl5pPr>
            <a:lvl6pPr marL="3218597" lvl="5" indent="-372523" algn="ctr">
              <a:spcBef>
                <a:spcPts val="1877"/>
              </a:spcBef>
              <a:spcAft>
                <a:spcPts val="0"/>
              </a:spcAft>
              <a:buSzPts val="1400"/>
              <a:buChar char="■"/>
              <a:defRPr/>
            </a:lvl6pPr>
            <a:lvl7pPr marL="3755029" lvl="6" indent="-372523" algn="ctr">
              <a:spcBef>
                <a:spcPts val="1877"/>
              </a:spcBef>
              <a:spcAft>
                <a:spcPts val="0"/>
              </a:spcAft>
              <a:buSzPts val="1400"/>
              <a:buChar char="●"/>
              <a:defRPr/>
            </a:lvl7pPr>
            <a:lvl8pPr marL="4291462" lvl="7" indent="-372523" algn="ctr">
              <a:spcBef>
                <a:spcPts val="1877"/>
              </a:spcBef>
              <a:spcAft>
                <a:spcPts val="0"/>
              </a:spcAft>
              <a:buSzPts val="1400"/>
              <a:buChar char="○"/>
              <a:defRPr/>
            </a:lvl8pPr>
            <a:lvl9pPr marL="4827895" lvl="8" indent="-372523" algn="ctr">
              <a:spcBef>
                <a:spcPts val="1877"/>
              </a:spcBef>
              <a:spcAft>
                <a:spcPts val="1877"/>
              </a:spcAft>
              <a:buSzPts val="1400"/>
              <a:buChar char="■"/>
              <a:defRPr/>
            </a:lvl9pPr>
          </a:lstStyle>
          <a:p>
            <a:endParaRPr/>
          </a:p>
        </p:txBody>
      </p:sp>
      <p:sp>
        <p:nvSpPr>
          <p:cNvPr id="47" name="Google Shape;47;p11"/>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37675" y="2867800"/>
            <a:ext cx="9230650" cy="1122400"/>
          </a:xfrm>
          <a:prstGeom prst="rect">
            <a:avLst/>
          </a:prstGeom>
        </p:spPr>
        <p:txBody>
          <a:bodyPr spcFirstLastPara="1" wrap="square" lIns="107269" tIns="107269" rIns="107269" bIns="107269" anchor="ctr" anchorCtr="0"/>
          <a:lstStyle>
            <a:lvl1pPr lvl="0" algn="ctr">
              <a:spcBef>
                <a:spcPts val="0"/>
              </a:spcBef>
              <a:spcAft>
                <a:spcPts val="0"/>
              </a:spcAft>
              <a:buSzPts val="3600"/>
              <a:buNone/>
              <a:defRPr sz="4200"/>
            </a:lvl1pPr>
            <a:lvl2pPr lvl="1" algn="ctr">
              <a:spcBef>
                <a:spcPts val="0"/>
              </a:spcBef>
              <a:spcAft>
                <a:spcPts val="0"/>
              </a:spcAft>
              <a:buSzPts val="3600"/>
              <a:buNone/>
              <a:defRPr sz="4200"/>
            </a:lvl2pPr>
            <a:lvl3pPr lvl="2" algn="ctr">
              <a:spcBef>
                <a:spcPts val="0"/>
              </a:spcBef>
              <a:spcAft>
                <a:spcPts val="0"/>
              </a:spcAft>
              <a:buSzPts val="3600"/>
              <a:buNone/>
              <a:defRPr sz="4200"/>
            </a:lvl3pPr>
            <a:lvl4pPr lvl="3" algn="ctr">
              <a:spcBef>
                <a:spcPts val="0"/>
              </a:spcBef>
              <a:spcAft>
                <a:spcPts val="0"/>
              </a:spcAft>
              <a:buSzPts val="3600"/>
              <a:buNone/>
              <a:defRPr sz="4200"/>
            </a:lvl4pPr>
            <a:lvl5pPr lvl="4" algn="ctr">
              <a:spcBef>
                <a:spcPts val="0"/>
              </a:spcBef>
              <a:spcAft>
                <a:spcPts val="0"/>
              </a:spcAft>
              <a:buSzPts val="3600"/>
              <a:buNone/>
              <a:defRPr sz="4200"/>
            </a:lvl5pPr>
            <a:lvl6pPr lvl="5" algn="ctr">
              <a:spcBef>
                <a:spcPts val="0"/>
              </a:spcBef>
              <a:spcAft>
                <a:spcPts val="0"/>
              </a:spcAft>
              <a:buSzPts val="3600"/>
              <a:buNone/>
              <a:defRPr sz="4200"/>
            </a:lvl6pPr>
            <a:lvl7pPr lvl="6" algn="ctr">
              <a:spcBef>
                <a:spcPts val="0"/>
              </a:spcBef>
              <a:spcAft>
                <a:spcPts val="0"/>
              </a:spcAft>
              <a:buSzPts val="3600"/>
              <a:buNone/>
              <a:defRPr sz="4200"/>
            </a:lvl7pPr>
            <a:lvl8pPr lvl="7" algn="ctr">
              <a:spcBef>
                <a:spcPts val="0"/>
              </a:spcBef>
              <a:spcAft>
                <a:spcPts val="0"/>
              </a:spcAft>
              <a:buSzPts val="3600"/>
              <a:buNone/>
              <a:defRPr sz="4200"/>
            </a:lvl8pPr>
            <a:lvl9pPr lvl="8" algn="ctr">
              <a:spcBef>
                <a:spcPts val="0"/>
              </a:spcBef>
              <a:spcAft>
                <a:spcPts val="0"/>
              </a:spcAft>
              <a:buSzPts val="3600"/>
              <a:buNone/>
              <a:defRPr sz="4200"/>
            </a:lvl9pPr>
          </a:lstStyle>
          <a:p>
            <a:endParaRPr/>
          </a:p>
        </p:txBody>
      </p:sp>
      <p:sp>
        <p:nvSpPr>
          <p:cNvPr id="15" name="Google Shape;15;p3"/>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37675" y="1536633"/>
            <a:ext cx="9230650" cy="4555200"/>
          </a:xfrm>
          <a:prstGeom prst="rect">
            <a:avLst/>
          </a:prstGeom>
        </p:spPr>
        <p:txBody>
          <a:bodyPr spcFirstLastPara="1" wrap="square" lIns="107269" tIns="107269" rIns="107269" bIns="107269" anchor="t" anchorCtr="0"/>
          <a:lstStyle>
            <a:lvl1pPr marL="536433" lvl="0" indent="-402325">
              <a:spcBef>
                <a:spcPts val="0"/>
              </a:spcBef>
              <a:spcAft>
                <a:spcPts val="0"/>
              </a:spcAft>
              <a:buSzPts val="1800"/>
              <a:buChar char="●"/>
              <a:defRPr/>
            </a:lvl1pPr>
            <a:lvl2pPr marL="1072866" lvl="1" indent="-372523">
              <a:spcBef>
                <a:spcPts val="1877"/>
              </a:spcBef>
              <a:spcAft>
                <a:spcPts val="0"/>
              </a:spcAft>
              <a:buSzPts val="1400"/>
              <a:buChar char="○"/>
              <a:defRPr/>
            </a:lvl2pPr>
            <a:lvl3pPr marL="1609298" lvl="2" indent="-372523">
              <a:spcBef>
                <a:spcPts val="1877"/>
              </a:spcBef>
              <a:spcAft>
                <a:spcPts val="0"/>
              </a:spcAft>
              <a:buSzPts val="1400"/>
              <a:buChar char="■"/>
              <a:defRPr/>
            </a:lvl3pPr>
            <a:lvl4pPr marL="2145731" lvl="3" indent="-372523">
              <a:spcBef>
                <a:spcPts val="1877"/>
              </a:spcBef>
              <a:spcAft>
                <a:spcPts val="0"/>
              </a:spcAft>
              <a:buSzPts val="1400"/>
              <a:buChar char="●"/>
              <a:defRPr/>
            </a:lvl4pPr>
            <a:lvl5pPr marL="2682164" lvl="4" indent="-372523">
              <a:spcBef>
                <a:spcPts val="1877"/>
              </a:spcBef>
              <a:spcAft>
                <a:spcPts val="0"/>
              </a:spcAft>
              <a:buSzPts val="1400"/>
              <a:buChar char="○"/>
              <a:defRPr/>
            </a:lvl5pPr>
            <a:lvl6pPr marL="3218597" lvl="5" indent="-372523">
              <a:spcBef>
                <a:spcPts val="1877"/>
              </a:spcBef>
              <a:spcAft>
                <a:spcPts val="0"/>
              </a:spcAft>
              <a:buSzPts val="1400"/>
              <a:buChar char="■"/>
              <a:defRPr/>
            </a:lvl6pPr>
            <a:lvl7pPr marL="3755029" lvl="6" indent="-372523">
              <a:spcBef>
                <a:spcPts val="1877"/>
              </a:spcBef>
              <a:spcAft>
                <a:spcPts val="0"/>
              </a:spcAft>
              <a:buSzPts val="1400"/>
              <a:buChar char="●"/>
              <a:defRPr/>
            </a:lvl7pPr>
            <a:lvl8pPr marL="4291462" lvl="7" indent="-372523">
              <a:spcBef>
                <a:spcPts val="1877"/>
              </a:spcBef>
              <a:spcAft>
                <a:spcPts val="0"/>
              </a:spcAft>
              <a:buSzPts val="1400"/>
              <a:buChar char="○"/>
              <a:defRPr/>
            </a:lvl8pPr>
            <a:lvl9pPr marL="4827895" lvl="8" indent="-372523">
              <a:spcBef>
                <a:spcPts val="1877"/>
              </a:spcBef>
              <a:spcAft>
                <a:spcPts val="1877"/>
              </a:spcAft>
              <a:buSzPts val="1400"/>
              <a:buChar char="■"/>
              <a:defRPr/>
            </a:lvl9pPr>
          </a:lstStyle>
          <a:p>
            <a:endParaRPr/>
          </a:p>
        </p:txBody>
      </p:sp>
      <p:sp>
        <p:nvSpPr>
          <p:cNvPr id="19" name="Google Shape;19;p4"/>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37675" y="1536633"/>
            <a:ext cx="4333225" cy="4555200"/>
          </a:xfrm>
          <a:prstGeom prst="rect">
            <a:avLst/>
          </a:prstGeom>
        </p:spPr>
        <p:txBody>
          <a:bodyPr spcFirstLastPara="1" wrap="square" lIns="107269" tIns="107269" rIns="107269" bIns="107269" anchor="t" anchorCtr="0"/>
          <a:lstStyle>
            <a:lvl1pPr marL="536433" lvl="0" indent="-372523">
              <a:spcBef>
                <a:spcPts val="0"/>
              </a:spcBef>
              <a:spcAft>
                <a:spcPts val="0"/>
              </a:spcAft>
              <a:buSzPts val="1400"/>
              <a:buChar char="●"/>
              <a:defRPr sz="16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23" name="Google Shape;23;p5"/>
          <p:cNvSpPr txBox="1">
            <a:spLocks noGrp="1"/>
          </p:cNvSpPr>
          <p:nvPr>
            <p:ph type="body" idx="2"/>
          </p:nvPr>
        </p:nvSpPr>
        <p:spPr>
          <a:xfrm>
            <a:off x="5235100" y="1536633"/>
            <a:ext cx="4333225" cy="4555200"/>
          </a:xfrm>
          <a:prstGeom prst="rect">
            <a:avLst/>
          </a:prstGeom>
        </p:spPr>
        <p:txBody>
          <a:bodyPr spcFirstLastPara="1" wrap="square" lIns="107269" tIns="107269" rIns="107269" bIns="107269" anchor="t" anchorCtr="0"/>
          <a:lstStyle>
            <a:lvl1pPr marL="536433" lvl="0" indent="-372523">
              <a:spcBef>
                <a:spcPts val="0"/>
              </a:spcBef>
              <a:spcAft>
                <a:spcPts val="0"/>
              </a:spcAft>
              <a:buSzPts val="1400"/>
              <a:buChar char="●"/>
              <a:defRPr sz="16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24" name="Google Shape;24;p5"/>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37675" y="740800"/>
            <a:ext cx="3042000" cy="1007600"/>
          </a:xfrm>
          <a:prstGeom prst="rect">
            <a:avLst/>
          </a:prstGeom>
        </p:spPr>
        <p:txBody>
          <a:bodyPr spcFirstLastPara="1" wrap="square" lIns="107269" tIns="107269" rIns="107269" bIns="107269" anchor="b" anchorCtr="0"/>
          <a:lstStyle>
            <a:lvl1pPr lvl="0">
              <a:spcBef>
                <a:spcPts val="0"/>
              </a:spcBef>
              <a:spcAft>
                <a:spcPts val="0"/>
              </a:spcAft>
              <a:buSzPts val="2400"/>
              <a:buNone/>
              <a:defRPr sz="2800"/>
            </a:lvl1pPr>
            <a:lvl2pPr lvl="1">
              <a:spcBef>
                <a:spcPts val="0"/>
              </a:spcBef>
              <a:spcAft>
                <a:spcPts val="0"/>
              </a:spcAft>
              <a:buSzPts val="2400"/>
              <a:buNone/>
              <a:defRPr sz="2800"/>
            </a:lvl2pPr>
            <a:lvl3pPr lvl="2">
              <a:spcBef>
                <a:spcPts val="0"/>
              </a:spcBef>
              <a:spcAft>
                <a:spcPts val="0"/>
              </a:spcAft>
              <a:buSzPts val="2400"/>
              <a:buNone/>
              <a:defRPr sz="2800"/>
            </a:lvl3pPr>
            <a:lvl4pPr lvl="3">
              <a:spcBef>
                <a:spcPts val="0"/>
              </a:spcBef>
              <a:spcAft>
                <a:spcPts val="0"/>
              </a:spcAft>
              <a:buSzPts val="2400"/>
              <a:buNone/>
              <a:defRPr sz="2800"/>
            </a:lvl4pPr>
            <a:lvl5pPr lvl="4">
              <a:spcBef>
                <a:spcPts val="0"/>
              </a:spcBef>
              <a:spcAft>
                <a:spcPts val="0"/>
              </a:spcAft>
              <a:buSzPts val="2400"/>
              <a:buNone/>
              <a:defRPr sz="2800"/>
            </a:lvl5pPr>
            <a:lvl6pPr lvl="5">
              <a:spcBef>
                <a:spcPts val="0"/>
              </a:spcBef>
              <a:spcAft>
                <a:spcPts val="0"/>
              </a:spcAft>
              <a:buSzPts val="2400"/>
              <a:buNone/>
              <a:defRPr sz="2800"/>
            </a:lvl6pPr>
            <a:lvl7pPr lvl="6">
              <a:spcBef>
                <a:spcPts val="0"/>
              </a:spcBef>
              <a:spcAft>
                <a:spcPts val="0"/>
              </a:spcAft>
              <a:buSzPts val="2400"/>
              <a:buNone/>
              <a:defRPr sz="2800"/>
            </a:lvl7pPr>
            <a:lvl8pPr lvl="7">
              <a:spcBef>
                <a:spcPts val="0"/>
              </a:spcBef>
              <a:spcAft>
                <a:spcPts val="0"/>
              </a:spcAft>
              <a:buSzPts val="2400"/>
              <a:buNone/>
              <a:defRPr sz="2800"/>
            </a:lvl8pPr>
            <a:lvl9pPr lvl="8">
              <a:spcBef>
                <a:spcPts val="0"/>
              </a:spcBef>
              <a:spcAft>
                <a:spcPts val="0"/>
              </a:spcAft>
              <a:buSzPts val="2400"/>
              <a:buNone/>
              <a:defRPr sz="2800"/>
            </a:lvl9pPr>
          </a:lstStyle>
          <a:p>
            <a:endParaRPr/>
          </a:p>
        </p:txBody>
      </p:sp>
      <p:sp>
        <p:nvSpPr>
          <p:cNvPr id="30" name="Google Shape;30;p7"/>
          <p:cNvSpPr txBox="1">
            <a:spLocks noGrp="1"/>
          </p:cNvSpPr>
          <p:nvPr>
            <p:ph type="body" idx="1"/>
          </p:nvPr>
        </p:nvSpPr>
        <p:spPr>
          <a:xfrm>
            <a:off x="337675" y="1852800"/>
            <a:ext cx="3042000" cy="4239200"/>
          </a:xfrm>
          <a:prstGeom prst="rect">
            <a:avLst/>
          </a:prstGeom>
        </p:spPr>
        <p:txBody>
          <a:bodyPr spcFirstLastPara="1" wrap="square" lIns="107269" tIns="107269" rIns="107269" bIns="107269" anchor="t" anchorCtr="0"/>
          <a:lstStyle>
            <a:lvl1pPr marL="536433" lvl="0" indent="-357622">
              <a:spcBef>
                <a:spcPts val="0"/>
              </a:spcBef>
              <a:spcAft>
                <a:spcPts val="0"/>
              </a:spcAft>
              <a:buSzPts val="1200"/>
              <a:buChar char="●"/>
              <a:defRPr sz="14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31" name="Google Shape;31;p7"/>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1104" y="600200"/>
            <a:ext cx="6898450" cy="5454400"/>
          </a:xfrm>
          <a:prstGeom prst="rect">
            <a:avLst/>
          </a:prstGeom>
        </p:spPr>
        <p:txBody>
          <a:bodyPr spcFirstLastPara="1" wrap="square" lIns="107269" tIns="107269" rIns="107269" bIns="107269" anchor="ctr" anchorCtr="0"/>
          <a:lstStyle>
            <a:lvl1pPr lvl="0">
              <a:spcBef>
                <a:spcPts val="0"/>
              </a:spcBef>
              <a:spcAft>
                <a:spcPts val="0"/>
              </a:spcAft>
              <a:buSzPts val="4800"/>
              <a:buNone/>
              <a:defRPr sz="5600"/>
            </a:lvl1pPr>
            <a:lvl2pPr lvl="1">
              <a:spcBef>
                <a:spcPts val="0"/>
              </a:spcBef>
              <a:spcAft>
                <a:spcPts val="0"/>
              </a:spcAft>
              <a:buSzPts val="4800"/>
              <a:buNone/>
              <a:defRPr sz="5600"/>
            </a:lvl2pPr>
            <a:lvl3pPr lvl="2">
              <a:spcBef>
                <a:spcPts val="0"/>
              </a:spcBef>
              <a:spcAft>
                <a:spcPts val="0"/>
              </a:spcAft>
              <a:buSzPts val="4800"/>
              <a:buNone/>
              <a:defRPr sz="5600"/>
            </a:lvl3pPr>
            <a:lvl4pPr lvl="3">
              <a:spcBef>
                <a:spcPts val="0"/>
              </a:spcBef>
              <a:spcAft>
                <a:spcPts val="0"/>
              </a:spcAft>
              <a:buSzPts val="4800"/>
              <a:buNone/>
              <a:defRPr sz="5600"/>
            </a:lvl4pPr>
            <a:lvl5pPr lvl="4">
              <a:spcBef>
                <a:spcPts val="0"/>
              </a:spcBef>
              <a:spcAft>
                <a:spcPts val="0"/>
              </a:spcAft>
              <a:buSzPts val="4800"/>
              <a:buNone/>
              <a:defRPr sz="5600"/>
            </a:lvl5pPr>
            <a:lvl6pPr lvl="5">
              <a:spcBef>
                <a:spcPts val="0"/>
              </a:spcBef>
              <a:spcAft>
                <a:spcPts val="0"/>
              </a:spcAft>
              <a:buSzPts val="4800"/>
              <a:buNone/>
              <a:defRPr sz="5600"/>
            </a:lvl6pPr>
            <a:lvl7pPr lvl="6">
              <a:spcBef>
                <a:spcPts val="0"/>
              </a:spcBef>
              <a:spcAft>
                <a:spcPts val="0"/>
              </a:spcAft>
              <a:buSzPts val="4800"/>
              <a:buNone/>
              <a:defRPr sz="5600"/>
            </a:lvl7pPr>
            <a:lvl8pPr lvl="7">
              <a:spcBef>
                <a:spcPts val="0"/>
              </a:spcBef>
              <a:spcAft>
                <a:spcPts val="0"/>
              </a:spcAft>
              <a:buSzPts val="4800"/>
              <a:buNone/>
              <a:defRPr sz="5600"/>
            </a:lvl8pPr>
            <a:lvl9pPr lvl="8">
              <a:spcBef>
                <a:spcPts val="0"/>
              </a:spcBef>
              <a:spcAft>
                <a:spcPts val="0"/>
              </a:spcAft>
              <a:buSzPts val="4800"/>
              <a:buNone/>
              <a:defRPr sz="5600"/>
            </a:lvl9pPr>
          </a:lstStyle>
          <a:p>
            <a:endParaRPr/>
          </a:p>
        </p:txBody>
      </p:sp>
      <p:sp>
        <p:nvSpPr>
          <p:cNvPr id="34" name="Google Shape;34;p8"/>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953000" y="-167"/>
            <a:ext cx="4953000" cy="6858000"/>
          </a:xfrm>
          <a:prstGeom prst="rect">
            <a:avLst/>
          </a:prstGeom>
          <a:solidFill>
            <a:schemeClr val="lt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87625" y="1644233"/>
            <a:ext cx="4382300" cy="1976400"/>
          </a:xfrm>
          <a:prstGeom prst="rect">
            <a:avLst/>
          </a:prstGeom>
        </p:spPr>
        <p:txBody>
          <a:bodyPr spcFirstLastPara="1" wrap="square" lIns="107269" tIns="107269" rIns="107269" bIns="107269" anchor="b" anchorCtr="0"/>
          <a:lstStyle>
            <a:lvl1pPr lvl="0" algn="ctr">
              <a:spcBef>
                <a:spcPts val="0"/>
              </a:spcBef>
              <a:spcAft>
                <a:spcPts val="0"/>
              </a:spcAft>
              <a:buSzPts val="4200"/>
              <a:buNone/>
              <a:defRPr sz="4900"/>
            </a:lvl1pPr>
            <a:lvl2pPr lvl="1" algn="ctr">
              <a:spcBef>
                <a:spcPts val="0"/>
              </a:spcBef>
              <a:spcAft>
                <a:spcPts val="0"/>
              </a:spcAft>
              <a:buSzPts val="4200"/>
              <a:buNone/>
              <a:defRPr sz="4900"/>
            </a:lvl2pPr>
            <a:lvl3pPr lvl="2" algn="ctr">
              <a:spcBef>
                <a:spcPts val="0"/>
              </a:spcBef>
              <a:spcAft>
                <a:spcPts val="0"/>
              </a:spcAft>
              <a:buSzPts val="4200"/>
              <a:buNone/>
              <a:defRPr sz="4900"/>
            </a:lvl3pPr>
            <a:lvl4pPr lvl="3" algn="ctr">
              <a:spcBef>
                <a:spcPts val="0"/>
              </a:spcBef>
              <a:spcAft>
                <a:spcPts val="0"/>
              </a:spcAft>
              <a:buSzPts val="4200"/>
              <a:buNone/>
              <a:defRPr sz="4900"/>
            </a:lvl4pPr>
            <a:lvl5pPr lvl="4" algn="ctr">
              <a:spcBef>
                <a:spcPts val="0"/>
              </a:spcBef>
              <a:spcAft>
                <a:spcPts val="0"/>
              </a:spcAft>
              <a:buSzPts val="4200"/>
              <a:buNone/>
              <a:defRPr sz="4900"/>
            </a:lvl5pPr>
            <a:lvl6pPr lvl="5" algn="ctr">
              <a:spcBef>
                <a:spcPts val="0"/>
              </a:spcBef>
              <a:spcAft>
                <a:spcPts val="0"/>
              </a:spcAft>
              <a:buSzPts val="4200"/>
              <a:buNone/>
              <a:defRPr sz="4900"/>
            </a:lvl6pPr>
            <a:lvl7pPr lvl="6" algn="ctr">
              <a:spcBef>
                <a:spcPts val="0"/>
              </a:spcBef>
              <a:spcAft>
                <a:spcPts val="0"/>
              </a:spcAft>
              <a:buSzPts val="4200"/>
              <a:buNone/>
              <a:defRPr sz="4900"/>
            </a:lvl7pPr>
            <a:lvl8pPr lvl="7" algn="ctr">
              <a:spcBef>
                <a:spcPts val="0"/>
              </a:spcBef>
              <a:spcAft>
                <a:spcPts val="0"/>
              </a:spcAft>
              <a:buSzPts val="4200"/>
              <a:buNone/>
              <a:defRPr sz="4900"/>
            </a:lvl8pPr>
            <a:lvl9pPr lvl="8" algn="ctr">
              <a:spcBef>
                <a:spcPts val="0"/>
              </a:spcBef>
              <a:spcAft>
                <a:spcPts val="0"/>
              </a:spcAft>
              <a:buSzPts val="4200"/>
              <a:buNone/>
              <a:defRPr sz="4900"/>
            </a:lvl9pPr>
          </a:lstStyle>
          <a:p>
            <a:endParaRPr/>
          </a:p>
        </p:txBody>
      </p:sp>
      <p:sp>
        <p:nvSpPr>
          <p:cNvPr id="38" name="Google Shape;38;p9"/>
          <p:cNvSpPr txBox="1">
            <a:spLocks noGrp="1"/>
          </p:cNvSpPr>
          <p:nvPr>
            <p:ph type="subTitle" idx="1"/>
          </p:nvPr>
        </p:nvSpPr>
        <p:spPr>
          <a:xfrm>
            <a:off x="287625" y="3737433"/>
            <a:ext cx="4382300" cy="1646800"/>
          </a:xfrm>
          <a:prstGeom prst="rect">
            <a:avLst/>
          </a:prstGeom>
        </p:spPr>
        <p:txBody>
          <a:bodyPr spcFirstLastPara="1" wrap="square" lIns="107269" tIns="107269" rIns="107269" bIns="107269" anchor="t" anchorCtr="0"/>
          <a:lstStyle>
            <a:lvl1pPr lvl="0" algn="ctr">
              <a:lnSpc>
                <a:spcPct val="100000"/>
              </a:lnSpc>
              <a:spcBef>
                <a:spcPts val="0"/>
              </a:spcBef>
              <a:spcAft>
                <a:spcPts val="0"/>
              </a:spcAft>
              <a:buSzPts val="2100"/>
              <a:buNone/>
              <a:defRPr sz="2500"/>
            </a:lvl1pPr>
            <a:lvl2pPr lvl="1" algn="ctr">
              <a:lnSpc>
                <a:spcPct val="100000"/>
              </a:lnSpc>
              <a:spcBef>
                <a:spcPts val="0"/>
              </a:spcBef>
              <a:spcAft>
                <a:spcPts val="0"/>
              </a:spcAft>
              <a:buSzPts val="2100"/>
              <a:buNone/>
              <a:defRPr sz="2500"/>
            </a:lvl2pPr>
            <a:lvl3pPr lvl="2" algn="ctr">
              <a:lnSpc>
                <a:spcPct val="100000"/>
              </a:lnSpc>
              <a:spcBef>
                <a:spcPts val="0"/>
              </a:spcBef>
              <a:spcAft>
                <a:spcPts val="0"/>
              </a:spcAft>
              <a:buSzPts val="2100"/>
              <a:buNone/>
              <a:defRPr sz="2500"/>
            </a:lvl3pPr>
            <a:lvl4pPr lvl="3" algn="ctr">
              <a:lnSpc>
                <a:spcPct val="100000"/>
              </a:lnSpc>
              <a:spcBef>
                <a:spcPts val="0"/>
              </a:spcBef>
              <a:spcAft>
                <a:spcPts val="0"/>
              </a:spcAft>
              <a:buSzPts val="2100"/>
              <a:buNone/>
              <a:defRPr sz="2500"/>
            </a:lvl4pPr>
            <a:lvl5pPr lvl="4" algn="ctr">
              <a:lnSpc>
                <a:spcPct val="100000"/>
              </a:lnSpc>
              <a:spcBef>
                <a:spcPts val="0"/>
              </a:spcBef>
              <a:spcAft>
                <a:spcPts val="0"/>
              </a:spcAft>
              <a:buSzPts val="2100"/>
              <a:buNone/>
              <a:defRPr sz="2500"/>
            </a:lvl5pPr>
            <a:lvl6pPr lvl="5" algn="ctr">
              <a:lnSpc>
                <a:spcPct val="100000"/>
              </a:lnSpc>
              <a:spcBef>
                <a:spcPts val="0"/>
              </a:spcBef>
              <a:spcAft>
                <a:spcPts val="0"/>
              </a:spcAft>
              <a:buSzPts val="2100"/>
              <a:buNone/>
              <a:defRPr sz="2500"/>
            </a:lvl6pPr>
            <a:lvl7pPr lvl="6" algn="ctr">
              <a:lnSpc>
                <a:spcPct val="100000"/>
              </a:lnSpc>
              <a:spcBef>
                <a:spcPts val="0"/>
              </a:spcBef>
              <a:spcAft>
                <a:spcPts val="0"/>
              </a:spcAft>
              <a:buSzPts val="2100"/>
              <a:buNone/>
              <a:defRPr sz="2500"/>
            </a:lvl7pPr>
            <a:lvl8pPr lvl="7" algn="ctr">
              <a:lnSpc>
                <a:spcPct val="100000"/>
              </a:lnSpc>
              <a:spcBef>
                <a:spcPts val="0"/>
              </a:spcBef>
              <a:spcAft>
                <a:spcPts val="0"/>
              </a:spcAft>
              <a:buSzPts val="2100"/>
              <a:buNone/>
              <a:defRPr sz="2500"/>
            </a:lvl8pPr>
            <a:lvl9pPr lvl="8" algn="ctr">
              <a:lnSpc>
                <a:spcPct val="100000"/>
              </a:lnSpc>
              <a:spcBef>
                <a:spcPts val="0"/>
              </a:spcBef>
              <a:spcAft>
                <a:spcPts val="0"/>
              </a:spcAft>
              <a:buSzPts val="2100"/>
              <a:buNone/>
              <a:defRPr sz="2500"/>
            </a:lvl9pPr>
          </a:lstStyle>
          <a:p>
            <a:endParaRPr/>
          </a:p>
        </p:txBody>
      </p:sp>
      <p:sp>
        <p:nvSpPr>
          <p:cNvPr id="39" name="Google Shape;39;p9"/>
          <p:cNvSpPr txBox="1">
            <a:spLocks noGrp="1"/>
          </p:cNvSpPr>
          <p:nvPr>
            <p:ph type="body" idx="2"/>
          </p:nvPr>
        </p:nvSpPr>
        <p:spPr>
          <a:xfrm>
            <a:off x="5351125" y="965433"/>
            <a:ext cx="4156750" cy="4926800"/>
          </a:xfrm>
          <a:prstGeom prst="rect">
            <a:avLst/>
          </a:prstGeom>
        </p:spPr>
        <p:txBody>
          <a:bodyPr spcFirstLastPara="1" wrap="square" lIns="107269" tIns="107269" rIns="107269" bIns="107269" anchor="ctr" anchorCtr="0"/>
          <a:lstStyle>
            <a:lvl1pPr marL="536433" lvl="0" indent="-402325">
              <a:spcBef>
                <a:spcPts val="0"/>
              </a:spcBef>
              <a:spcAft>
                <a:spcPts val="0"/>
              </a:spcAft>
              <a:buSzPts val="1800"/>
              <a:buChar char="●"/>
              <a:defRPr/>
            </a:lvl1pPr>
            <a:lvl2pPr marL="1072866" lvl="1" indent="-372523">
              <a:spcBef>
                <a:spcPts val="1877"/>
              </a:spcBef>
              <a:spcAft>
                <a:spcPts val="0"/>
              </a:spcAft>
              <a:buSzPts val="1400"/>
              <a:buChar char="○"/>
              <a:defRPr/>
            </a:lvl2pPr>
            <a:lvl3pPr marL="1609298" lvl="2" indent="-372523">
              <a:spcBef>
                <a:spcPts val="1877"/>
              </a:spcBef>
              <a:spcAft>
                <a:spcPts val="0"/>
              </a:spcAft>
              <a:buSzPts val="1400"/>
              <a:buChar char="■"/>
              <a:defRPr/>
            </a:lvl3pPr>
            <a:lvl4pPr marL="2145731" lvl="3" indent="-372523">
              <a:spcBef>
                <a:spcPts val="1877"/>
              </a:spcBef>
              <a:spcAft>
                <a:spcPts val="0"/>
              </a:spcAft>
              <a:buSzPts val="1400"/>
              <a:buChar char="●"/>
              <a:defRPr/>
            </a:lvl4pPr>
            <a:lvl5pPr marL="2682164" lvl="4" indent="-372523">
              <a:spcBef>
                <a:spcPts val="1877"/>
              </a:spcBef>
              <a:spcAft>
                <a:spcPts val="0"/>
              </a:spcAft>
              <a:buSzPts val="1400"/>
              <a:buChar char="○"/>
              <a:defRPr/>
            </a:lvl5pPr>
            <a:lvl6pPr marL="3218597" lvl="5" indent="-372523">
              <a:spcBef>
                <a:spcPts val="1877"/>
              </a:spcBef>
              <a:spcAft>
                <a:spcPts val="0"/>
              </a:spcAft>
              <a:buSzPts val="1400"/>
              <a:buChar char="■"/>
              <a:defRPr/>
            </a:lvl6pPr>
            <a:lvl7pPr marL="3755029" lvl="6" indent="-372523">
              <a:spcBef>
                <a:spcPts val="1877"/>
              </a:spcBef>
              <a:spcAft>
                <a:spcPts val="0"/>
              </a:spcAft>
              <a:buSzPts val="1400"/>
              <a:buChar char="●"/>
              <a:defRPr/>
            </a:lvl7pPr>
            <a:lvl8pPr marL="4291462" lvl="7" indent="-372523">
              <a:spcBef>
                <a:spcPts val="1877"/>
              </a:spcBef>
              <a:spcAft>
                <a:spcPts val="0"/>
              </a:spcAft>
              <a:buSzPts val="1400"/>
              <a:buChar char="○"/>
              <a:defRPr/>
            </a:lvl8pPr>
            <a:lvl9pPr marL="4827895" lvl="8" indent="-372523">
              <a:spcBef>
                <a:spcPts val="1877"/>
              </a:spcBef>
              <a:spcAft>
                <a:spcPts val="1877"/>
              </a:spcAft>
              <a:buSzPts val="1400"/>
              <a:buChar char="■"/>
              <a:defRPr/>
            </a:lvl9pPr>
          </a:lstStyle>
          <a:p>
            <a:endParaRPr/>
          </a:p>
        </p:txBody>
      </p:sp>
      <p:sp>
        <p:nvSpPr>
          <p:cNvPr id="40" name="Google Shape;40;p9"/>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37675" y="5640767"/>
            <a:ext cx="6498700" cy="806800"/>
          </a:xfrm>
          <a:prstGeom prst="rect">
            <a:avLst/>
          </a:prstGeom>
        </p:spPr>
        <p:txBody>
          <a:bodyPr spcFirstLastPara="1" wrap="square" lIns="107269" tIns="107269" rIns="107269" bIns="107269" anchor="ctr" anchorCtr="0"/>
          <a:lstStyle>
            <a:lvl1pPr marL="536433" lvl="0" indent="-26821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7675" y="593367"/>
            <a:ext cx="9230650" cy="763600"/>
          </a:xfrm>
          <a:prstGeom prst="rect">
            <a:avLst/>
          </a:prstGeom>
          <a:noFill/>
          <a:ln>
            <a:noFill/>
          </a:ln>
        </p:spPr>
        <p:txBody>
          <a:bodyPr spcFirstLastPara="1" wrap="square" lIns="107269" tIns="107269" rIns="107269" bIns="107269"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37675" y="1536633"/>
            <a:ext cx="9230650" cy="4555200"/>
          </a:xfrm>
          <a:prstGeom prst="rect">
            <a:avLst/>
          </a:prstGeom>
          <a:noFill/>
          <a:ln>
            <a:noFill/>
          </a:ln>
        </p:spPr>
        <p:txBody>
          <a:bodyPr spcFirstLastPara="1" wrap="square" lIns="107269" tIns="107269" rIns="107269" bIns="107269"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178496" y="6217623"/>
            <a:ext cx="594425" cy="524800"/>
          </a:xfrm>
          <a:prstGeom prst="rect">
            <a:avLst/>
          </a:prstGeom>
          <a:noFill/>
          <a:ln>
            <a:noFill/>
          </a:ln>
        </p:spPr>
        <p:txBody>
          <a:bodyPr spcFirstLastPara="1" wrap="square" lIns="107269" tIns="107269" rIns="107269" bIns="107269"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sheccg.engagementactivity@nhs.net" TargetMode="External"/><Relationship Id="rId2" Type="http://schemas.openxmlformats.org/officeDocument/2006/relationships/hyperlink" Target="http://www.surveymonkey.com/r/SheffieldDementi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2" descr="M:\Communications and Engagement\Portfolios and directorates\Mental Health\Dementia Review\Engagement\Dementia artwork\Final Designs - Live Trace\Intro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835" y="1896468"/>
            <a:ext cx="6632485" cy="6632484"/>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54;p13"/>
          <p:cNvSpPr txBox="1">
            <a:spLocks noGrp="1"/>
          </p:cNvSpPr>
          <p:nvPr>
            <p:ph type="ctrTitle"/>
          </p:nvPr>
        </p:nvSpPr>
        <p:spPr>
          <a:xfrm>
            <a:off x="321565" y="1562639"/>
            <a:ext cx="9230650" cy="1660135"/>
          </a:xfrm>
          <a:prstGeom prst="rect">
            <a:avLst/>
          </a:prstGeom>
        </p:spPr>
        <p:txBody>
          <a:bodyPr spcFirstLastPara="1" wrap="square" lIns="107269" tIns="107269" rIns="107269" bIns="107269" anchor="b" anchorCtr="0">
            <a:noAutofit/>
          </a:bodyPr>
          <a:lstStyle/>
          <a:p>
            <a:pPr>
              <a:lnSpc>
                <a:spcPct val="115000"/>
              </a:lnSpc>
            </a:pPr>
            <a:r>
              <a:rPr lang="en-GB" sz="4200" b="1" dirty="0"/>
              <a:t>Our Commitments for Dementia </a:t>
            </a:r>
            <a:endParaRPr sz="4200" b="1" dirty="0"/>
          </a:p>
          <a:p>
            <a:pPr>
              <a:lnSpc>
                <a:spcPct val="115000"/>
              </a:lnSpc>
              <a:buSzPts val="1100"/>
            </a:pPr>
            <a:r>
              <a:rPr lang="en-GB" sz="4200" b="1" dirty="0"/>
              <a:t>in </a:t>
            </a:r>
            <a:r>
              <a:rPr lang="en-GB" sz="4200" b="1" dirty="0" smtClean="0"/>
              <a:t>Sheffield: have your say</a:t>
            </a:r>
            <a:endParaRPr sz="42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931" y="92590"/>
            <a:ext cx="47625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Sheffield_logo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78" y="454543"/>
            <a:ext cx="2057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disabilitysheffield.org.uk/admin/resources/healthwatch-sheffield-logo-edit-2-w306h2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443" y="213214"/>
            <a:ext cx="1795322" cy="134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noAutofit/>
          </a:bodyPr>
          <a:lstStyle/>
          <a:p>
            <a:pPr>
              <a:lnSpc>
                <a:spcPct val="115000"/>
              </a:lnSpc>
              <a:buSzPts val="1100"/>
            </a:pPr>
            <a:r>
              <a:rPr lang="en-GB" sz="4000" b="1" dirty="0"/>
              <a:t>Questions</a:t>
            </a:r>
            <a:endParaRPr sz="4000" b="1" dirty="0"/>
          </a:p>
        </p:txBody>
      </p:sp>
      <p:sp>
        <p:nvSpPr>
          <p:cNvPr id="109" name="Google Shape;109;p22"/>
          <p:cNvSpPr txBox="1">
            <a:spLocks noGrp="1"/>
          </p:cNvSpPr>
          <p:nvPr>
            <p:ph type="body" idx="1"/>
          </p:nvPr>
        </p:nvSpPr>
        <p:spPr>
          <a:xfrm>
            <a:off x="337675" y="1536633"/>
            <a:ext cx="9230650" cy="4555200"/>
          </a:xfrm>
          <a:prstGeom prst="rect">
            <a:avLst/>
          </a:prstGeom>
        </p:spPr>
        <p:txBody>
          <a:bodyPr spcFirstLastPara="1" wrap="square" lIns="107269" tIns="107269" rIns="107269" bIns="107269" anchor="t" anchorCtr="0">
            <a:noAutofit/>
          </a:bodyPr>
          <a:lstStyle/>
          <a:p>
            <a:pPr indent="-447027">
              <a:buClr>
                <a:schemeClr val="accent2"/>
              </a:buClr>
              <a:buSzPts val="2400"/>
            </a:pPr>
            <a:r>
              <a:rPr lang="en-GB" sz="2800" dirty="0">
                <a:solidFill>
                  <a:schemeClr val="accent2"/>
                </a:solidFill>
              </a:rPr>
              <a:t>How will we know that we are getting it right for people living with dementia?</a:t>
            </a:r>
            <a:endParaRPr sz="2800" dirty="0">
              <a:solidFill>
                <a:schemeClr val="accent2"/>
              </a:solidFill>
            </a:endParaRPr>
          </a:p>
          <a:p>
            <a:pPr indent="-447027">
              <a:buClr>
                <a:schemeClr val="accent2"/>
              </a:buClr>
              <a:buSzPts val="2400"/>
            </a:pPr>
            <a:r>
              <a:rPr lang="en-GB" sz="2800" dirty="0">
                <a:solidFill>
                  <a:schemeClr val="accent2"/>
                </a:solidFill>
              </a:rPr>
              <a:t>What would good dementia support look like to you?</a:t>
            </a:r>
            <a:endParaRPr sz="2800" dirty="0">
              <a:solidFill>
                <a:schemeClr val="accent2"/>
              </a:solidFill>
            </a:endParaRPr>
          </a:p>
          <a:p>
            <a:pPr indent="-447027">
              <a:buClr>
                <a:schemeClr val="accent2"/>
              </a:buClr>
              <a:buSzPts val="2400"/>
            </a:pPr>
            <a:r>
              <a:rPr lang="en-GB" sz="2800" dirty="0">
                <a:solidFill>
                  <a:schemeClr val="accent2"/>
                </a:solidFill>
              </a:rPr>
              <a:t>What do you think the priorities should be in the first 1-2 years?</a:t>
            </a:r>
            <a:endParaRPr sz="2800" dirty="0">
              <a:solidFill>
                <a:schemeClr val="accent2"/>
              </a:solidFill>
            </a:endParaRPr>
          </a:p>
          <a:p>
            <a:pPr indent="-447027">
              <a:buClr>
                <a:schemeClr val="accent2"/>
              </a:buClr>
              <a:buSzPts val="2400"/>
            </a:pPr>
            <a:r>
              <a:rPr lang="en-GB" sz="2800" dirty="0">
                <a:solidFill>
                  <a:schemeClr val="accent2"/>
                </a:solidFill>
              </a:rPr>
              <a:t>Are there any barriers to making these commitments happen, and how can they be overcome?</a:t>
            </a:r>
            <a:endParaRPr sz="2800" dirty="0">
              <a:solidFill>
                <a:schemeClr val="accent2"/>
              </a:solidFill>
            </a:endParaRPr>
          </a:p>
          <a:p>
            <a:pPr indent="-447027">
              <a:buClr>
                <a:schemeClr val="accent2"/>
              </a:buClr>
              <a:buSzPts val="2400"/>
            </a:pPr>
            <a:r>
              <a:rPr lang="en-GB" sz="2800" dirty="0">
                <a:solidFill>
                  <a:schemeClr val="accent2"/>
                </a:solidFill>
              </a:rPr>
              <a:t>Is anything missing? </a:t>
            </a:r>
            <a:endParaRPr sz="2800" dirty="0">
              <a:solidFill>
                <a:schemeClr val="dk1"/>
              </a:solidFill>
            </a:endParaRPr>
          </a:p>
          <a:p>
            <a:pPr marL="0" indent="0">
              <a:spcAft>
                <a:spcPts val="1877"/>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How you can have your say</a:t>
            </a:r>
            <a:endParaRPr lang="en-GB" sz="4000" b="1" dirty="0"/>
          </a:p>
        </p:txBody>
      </p:sp>
      <p:sp>
        <p:nvSpPr>
          <p:cNvPr id="3" name="Text Placeholder 2"/>
          <p:cNvSpPr>
            <a:spLocks noGrp="1"/>
          </p:cNvSpPr>
          <p:nvPr>
            <p:ph type="body" idx="1"/>
          </p:nvPr>
        </p:nvSpPr>
        <p:spPr>
          <a:xfrm>
            <a:off x="337675" y="1709887"/>
            <a:ext cx="9191336" cy="4555200"/>
          </a:xfrm>
        </p:spPr>
        <p:txBody>
          <a:bodyPr/>
          <a:lstStyle/>
          <a:p>
            <a:r>
              <a:rPr lang="en-GB" sz="3200" dirty="0"/>
              <a:t>Online </a:t>
            </a:r>
            <a:r>
              <a:rPr lang="en-GB" sz="3200" dirty="0" smtClean="0"/>
              <a:t>survey - </a:t>
            </a:r>
            <a:r>
              <a:rPr lang="en-GB" sz="3200" dirty="0" smtClean="0">
                <a:hlinkClick r:id="rId2"/>
              </a:rPr>
              <a:t>www.surveymonkey.com/r/SheffieldDementia</a:t>
            </a:r>
            <a:r>
              <a:rPr lang="en-GB" sz="3200" dirty="0" smtClean="0"/>
              <a:t> </a:t>
            </a:r>
          </a:p>
          <a:p>
            <a:r>
              <a:rPr lang="en-GB" sz="3200" dirty="0" smtClean="0"/>
              <a:t>Fill out a freepost paper survey</a:t>
            </a:r>
          </a:p>
          <a:p>
            <a:r>
              <a:rPr lang="en-GB" sz="3200" dirty="0" smtClean="0"/>
              <a:t>Email us at </a:t>
            </a:r>
            <a:r>
              <a:rPr lang="en-GB" sz="3200" dirty="0" smtClean="0">
                <a:hlinkClick r:id="rId3"/>
              </a:rPr>
              <a:t>sheccg.engagementactivity@nhs.net</a:t>
            </a:r>
            <a:r>
              <a:rPr lang="en-GB" sz="3200" dirty="0" smtClean="0"/>
              <a:t> </a:t>
            </a:r>
          </a:p>
          <a:p>
            <a:r>
              <a:rPr lang="en-GB" sz="3200" dirty="0" smtClean="0"/>
              <a:t>Call us and leave a message on                 0114 305 4609</a:t>
            </a:r>
            <a:endParaRPr lang="en-GB" sz="3200" dirty="0"/>
          </a:p>
        </p:txBody>
      </p:sp>
    </p:spTree>
    <p:extLst>
      <p:ext uri="{BB962C8B-B14F-4D97-AF65-F5344CB8AC3E}">
        <p14:creationId xmlns:p14="http://schemas.microsoft.com/office/powerpoint/2010/main" val="224311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 name="Picture 3" descr="M:\Communications and Engagement\Portfolios and directorates\Mental Health\Dementia Review\Engagement\Dementia artwork\Final Designs - Live Trace\Commitmen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43" y="0"/>
            <a:ext cx="3498169" cy="3498169"/>
          </a:xfrm>
          <a:prstGeom prst="rect">
            <a:avLst/>
          </a:prstGeom>
          <a:noFill/>
          <a:extLst>
            <a:ext uri="{909E8E84-426E-40DD-AFC4-6F175D3DCCD1}">
              <a14:hiddenFill xmlns:a14="http://schemas.microsoft.com/office/drawing/2010/main">
                <a:solidFill>
                  <a:srgbClr val="FFFFFF"/>
                </a:solidFill>
              </a14:hiddenFill>
            </a:ext>
          </a:extLst>
        </p:spPr>
      </p:pic>
      <p:sp>
        <p:nvSpPr>
          <p:cNvPr id="60" name="Google Shape;60;p14"/>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noAutofit/>
          </a:bodyPr>
          <a:lstStyle/>
          <a:p>
            <a:r>
              <a:rPr lang="en-GB" sz="4000" b="1" dirty="0"/>
              <a:t>Dementia in Sheffield</a:t>
            </a:r>
            <a:endParaRPr sz="4000" b="1" dirty="0"/>
          </a:p>
        </p:txBody>
      </p:sp>
      <p:sp>
        <p:nvSpPr>
          <p:cNvPr id="61" name="Google Shape;61;p14"/>
          <p:cNvSpPr txBox="1">
            <a:spLocks noGrp="1"/>
          </p:cNvSpPr>
          <p:nvPr>
            <p:ph type="body" idx="1"/>
          </p:nvPr>
        </p:nvSpPr>
        <p:spPr>
          <a:xfrm>
            <a:off x="287816" y="1796514"/>
            <a:ext cx="9249088" cy="4555200"/>
          </a:xfrm>
          <a:prstGeom prst="rect">
            <a:avLst/>
          </a:prstGeom>
        </p:spPr>
        <p:txBody>
          <a:bodyPr spcFirstLastPara="1" wrap="square" lIns="107269" tIns="107269" rIns="107269" bIns="107269" anchor="t" anchorCtr="0">
            <a:noAutofit/>
          </a:bodyPr>
          <a:lstStyle/>
          <a:p>
            <a:pPr marL="457200" indent="-457200"/>
            <a:r>
              <a:rPr lang="en-GB" sz="2800" dirty="0">
                <a:solidFill>
                  <a:schemeClr val="dk1"/>
                </a:solidFill>
              </a:rPr>
              <a:t>It is estimated that there are over </a:t>
            </a:r>
            <a:endParaRPr lang="en-GB" sz="2800" dirty="0" smtClean="0">
              <a:solidFill>
                <a:schemeClr val="dk1"/>
              </a:solidFill>
            </a:endParaRPr>
          </a:p>
          <a:p>
            <a:pPr marL="0" indent="0">
              <a:buNone/>
            </a:pPr>
            <a:r>
              <a:rPr lang="en-GB" sz="2800" dirty="0">
                <a:solidFill>
                  <a:schemeClr val="dk1"/>
                </a:solidFill>
              </a:rPr>
              <a:t> </a:t>
            </a:r>
            <a:r>
              <a:rPr lang="en-GB" sz="2800" dirty="0" smtClean="0">
                <a:solidFill>
                  <a:schemeClr val="dk1"/>
                </a:solidFill>
              </a:rPr>
              <a:t>    7,000 people </a:t>
            </a:r>
            <a:r>
              <a:rPr lang="en-GB" sz="2800" dirty="0">
                <a:solidFill>
                  <a:schemeClr val="dk1"/>
                </a:solidFill>
              </a:rPr>
              <a:t>living with </a:t>
            </a:r>
            <a:r>
              <a:rPr lang="en-GB" sz="2800" dirty="0" smtClean="0">
                <a:solidFill>
                  <a:schemeClr val="dk1"/>
                </a:solidFill>
              </a:rPr>
              <a:t>dementia </a:t>
            </a:r>
          </a:p>
          <a:p>
            <a:pPr marL="0" indent="0">
              <a:buNone/>
            </a:pPr>
            <a:r>
              <a:rPr lang="en-GB" sz="2800" dirty="0" smtClean="0">
                <a:solidFill>
                  <a:schemeClr val="dk1"/>
                </a:solidFill>
              </a:rPr>
              <a:t>     in </a:t>
            </a:r>
            <a:r>
              <a:rPr lang="en-GB" sz="2800" dirty="0">
                <a:solidFill>
                  <a:schemeClr val="dk1"/>
                </a:solidFill>
              </a:rPr>
              <a:t>Sheffield. </a:t>
            </a:r>
            <a:r>
              <a:rPr lang="en-GB" sz="2800" dirty="0" smtClean="0">
                <a:solidFill>
                  <a:schemeClr val="dk1"/>
                </a:solidFill>
              </a:rPr>
              <a:t>That’s over </a:t>
            </a:r>
            <a:r>
              <a:rPr lang="en-GB" sz="2800" dirty="0">
                <a:solidFill>
                  <a:schemeClr val="dk1"/>
                </a:solidFill>
              </a:rPr>
              <a:t>1% of the </a:t>
            </a:r>
            <a:r>
              <a:rPr lang="en-GB" sz="2800" dirty="0" smtClean="0">
                <a:solidFill>
                  <a:schemeClr val="dk1"/>
                </a:solidFill>
              </a:rPr>
              <a:t>population.</a:t>
            </a:r>
            <a:endParaRPr lang="en-GB" sz="2800" dirty="0">
              <a:solidFill>
                <a:schemeClr val="dk1"/>
              </a:solidFill>
            </a:endParaRPr>
          </a:p>
          <a:p>
            <a:pPr marL="457200" indent="-457200"/>
            <a:r>
              <a:rPr lang="en-GB" sz="2800" dirty="0" smtClean="0">
                <a:solidFill>
                  <a:schemeClr val="dk1"/>
                </a:solidFill>
              </a:rPr>
              <a:t>On </a:t>
            </a:r>
            <a:r>
              <a:rPr lang="en-GB" sz="2800" dirty="0">
                <a:solidFill>
                  <a:schemeClr val="dk1"/>
                </a:solidFill>
              </a:rPr>
              <a:t>average, a person can live with dementia for </a:t>
            </a:r>
            <a:r>
              <a:rPr lang="en-GB" sz="2800" dirty="0" smtClean="0">
                <a:solidFill>
                  <a:schemeClr val="dk1"/>
                </a:solidFill>
              </a:rPr>
              <a:t>10 </a:t>
            </a:r>
            <a:r>
              <a:rPr lang="en-GB" sz="2800" dirty="0">
                <a:solidFill>
                  <a:schemeClr val="dk1"/>
                </a:solidFill>
              </a:rPr>
              <a:t>to 15 </a:t>
            </a:r>
            <a:r>
              <a:rPr lang="en-GB" sz="2800" dirty="0" smtClean="0">
                <a:solidFill>
                  <a:schemeClr val="dk1"/>
                </a:solidFill>
              </a:rPr>
              <a:t>years. </a:t>
            </a:r>
          </a:p>
          <a:p>
            <a:pPr marL="457200" indent="-457200"/>
            <a:r>
              <a:rPr lang="en-GB" sz="2800" dirty="0" smtClean="0">
                <a:solidFill>
                  <a:schemeClr val="dk1"/>
                </a:solidFill>
              </a:rPr>
              <a:t>This </a:t>
            </a:r>
            <a:r>
              <a:rPr lang="en-GB" sz="2800" dirty="0">
                <a:solidFill>
                  <a:schemeClr val="dk1"/>
                </a:solidFill>
              </a:rPr>
              <a:t>means dementia is </a:t>
            </a:r>
            <a:r>
              <a:rPr lang="en-GB" sz="2800" dirty="0" smtClean="0">
                <a:solidFill>
                  <a:schemeClr val="dk1"/>
                </a:solidFill>
              </a:rPr>
              <a:t>an increasingly important factor in </a:t>
            </a:r>
            <a:r>
              <a:rPr lang="en-GB" sz="2800" dirty="0">
                <a:solidFill>
                  <a:schemeClr val="dk1"/>
                </a:solidFill>
              </a:rPr>
              <a:t>relation to how long we can expect to live in good health.</a:t>
            </a:r>
            <a:endParaRPr sz="2800" dirty="0">
              <a:solidFill>
                <a:schemeClr val="dk1"/>
              </a:solidFill>
            </a:endParaRPr>
          </a:p>
          <a:p>
            <a:pPr marL="0" indent="0">
              <a:spcAft>
                <a:spcPts val="1877"/>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074" name="Picture 2" descr="M:\Communications and Engagement\Portfolios and directorates\Mental Health\Dementia Review\Engagement\Dementia artwork\Final Designs - Live Trace\Commitmen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515" y="196397"/>
            <a:ext cx="3526972" cy="3526972"/>
          </a:xfrm>
          <a:prstGeom prst="rect">
            <a:avLst/>
          </a:prstGeom>
          <a:noFill/>
          <a:extLst>
            <a:ext uri="{909E8E84-426E-40DD-AFC4-6F175D3DCCD1}">
              <a14:hiddenFill xmlns:a14="http://schemas.microsoft.com/office/drawing/2010/main">
                <a:solidFill>
                  <a:srgbClr val="FFFFFF"/>
                </a:solidFill>
              </a14:hiddenFill>
            </a:ext>
          </a:extLst>
        </p:spPr>
      </p:pic>
      <p:sp>
        <p:nvSpPr>
          <p:cNvPr id="66" name="Google Shape;66;p15"/>
          <p:cNvSpPr txBox="1">
            <a:spLocks noGrp="1"/>
          </p:cNvSpPr>
          <p:nvPr>
            <p:ph type="title"/>
          </p:nvPr>
        </p:nvSpPr>
        <p:spPr>
          <a:xfrm>
            <a:off x="405330" y="438711"/>
            <a:ext cx="4726818" cy="763600"/>
          </a:xfrm>
          <a:prstGeom prst="rect">
            <a:avLst/>
          </a:prstGeom>
        </p:spPr>
        <p:txBody>
          <a:bodyPr spcFirstLastPara="1" wrap="square" lIns="107269" tIns="107269" rIns="107269" bIns="107269" anchor="t" anchorCtr="0">
            <a:noAutofit/>
          </a:bodyPr>
          <a:lstStyle/>
          <a:p>
            <a:pPr algn="ctr"/>
            <a:r>
              <a:rPr lang="en-GB" sz="4000" b="1" dirty="0" smtClean="0"/>
              <a:t>What </a:t>
            </a:r>
            <a:r>
              <a:rPr lang="en-GB" sz="4000" b="1" dirty="0"/>
              <a:t>is dementia?</a:t>
            </a:r>
            <a:endParaRPr sz="4000" b="1" dirty="0"/>
          </a:p>
        </p:txBody>
      </p:sp>
      <p:sp>
        <p:nvSpPr>
          <p:cNvPr id="67" name="Google Shape;67;p15"/>
          <p:cNvSpPr txBox="1">
            <a:spLocks noGrp="1"/>
          </p:cNvSpPr>
          <p:nvPr>
            <p:ph type="body" idx="1"/>
          </p:nvPr>
        </p:nvSpPr>
        <p:spPr>
          <a:xfrm>
            <a:off x="366551" y="2027522"/>
            <a:ext cx="9412716" cy="4555200"/>
          </a:xfrm>
          <a:prstGeom prst="rect">
            <a:avLst/>
          </a:prstGeom>
        </p:spPr>
        <p:txBody>
          <a:bodyPr spcFirstLastPara="1" wrap="square" lIns="107269" tIns="107269" rIns="107269" bIns="107269" anchor="t" anchorCtr="0">
            <a:noAutofit/>
          </a:bodyPr>
          <a:lstStyle/>
          <a:p>
            <a:pPr marL="0" indent="0">
              <a:buNone/>
            </a:pPr>
            <a:r>
              <a:rPr lang="en-GB" sz="2800" dirty="0" smtClean="0">
                <a:solidFill>
                  <a:schemeClr val="dk1"/>
                </a:solidFill>
              </a:rPr>
              <a:t>The </a:t>
            </a:r>
            <a:r>
              <a:rPr lang="en-GB" sz="2800" dirty="0">
                <a:solidFill>
                  <a:schemeClr val="dk1"/>
                </a:solidFill>
              </a:rPr>
              <a:t>word ‘</a:t>
            </a:r>
            <a:r>
              <a:rPr lang="en-GB" sz="2800" dirty="0" smtClean="0">
                <a:solidFill>
                  <a:schemeClr val="dk1"/>
                </a:solidFill>
              </a:rPr>
              <a:t>dementia’ describes </a:t>
            </a:r>
            <a:r>
              <a:rPr lang="en-GB" sz="2800" dirty="0" smtClean="0">
                <a:solidFill>
                  <a:schemeClr val="dk1"/>
                </a:solidFill>
              </a:rPr>
              <a:t>a</a:t>
            </a:r>
          </a:p>
          <a:p>
            <a:pPr marL="0" indent="0">
              <a:buNone/>
            </a:pPr>
            <a:r>
              <a:rPr lang="en-GB" sz="2800" dirty="0" smtClean="0">
                <a:solidFill>
                  <a:schemeClr val="dk1"/>
                </a:solidFill>
              </a:rPr>
              <a:t>set </a:t>
            </a:r>
            <a:r>
              <a:rPr lang="en-GB" sz="2800" dirty="0">
                <a:solidFill>
                  <a:schemeClr val="dk1"/>
                </a:solidFill>
              </a:rPr>
              <a:t>of symptoms that may </a:t>
            </a:r>
            <a:r>
              <a:rPr lang="en-GB" sz="2800" dirty="0" smtClean="0">
                <a:solidFill>
                  <a:schemeClr val="dk1"/>
                </a:solidFill>
              </a:rPr>
              <a:t>include:</a:t>
            </a:r>
          </a:p>
          <a:p>
            <a:pPr marL="457200" indent="-457200"/>
            <a:r>
              <a:rPr lang="en-GB" sz="2800" dirty="0" smtClean="0">
                <a:solidFill>
                  <a:schemeClr val="dk1"/>
                </a:solidFill>
              </a:rPr>
              <a:t>memory loss</a:t>
            </a:r>
          </a:p>
          <a:p>
            <a:pPr marL="457200" indent="-457200"/>
            <a:r>
              <a:rPr lang="en-GB" sz="2800" dirty="0" smtClean="0">
                <a:solidFill>
                  <a:schemeClr val="dk1"/>
                </a:solidFill>
              </a:rPr>
              <a:t>difficulties </a:t>
            </a:r>
            <a:r>
              <a:rPr lang="en-GB" sz="2800" dirty="0">
                <a:solidFill>
                  <a:schemeClr val="dk1"/>
                </a:solidFill>
              </a:rPr>
              <a:t>with thinking, </a:t>
            </a:r>
            <a:r>
              <a:rPr lang="en-GB" sz="2800" dirty="0" smtClean="0">
                <a:solidFill>
                  <a:schemeClr val="dk1"/>
                </a:solidFill>
              </a:rPr>
              <a:t>problem-solving </a:t>
            </a:r>
            <a:r>
              <a:rPr lang="en-GB" sz="2800" dirty="0">
                <a:solidFill>
                  <a:schemeClr val="dk1"/>
                </a:solidFill>
              </a:rPr>
              <a:t>or </a:t>
            </a:r>
            <a:r>
              <a:rPr lang="en-GB" sz="2800" dirty="0" smtClean="0">
                <a:solidFill>
                  <a:schemeClr val="dk1"/>
                </a:solidFill>
              </a:rPr>
              <a:t>language</a:t>
            </a:r>
          </a:p>
          <a:p>
            <a:pPr marL="457200" indent="-457200"/>
            <a:r>
              <a:rPr lang="en-GB" sz="2800" dirty="0" smtClean="0">
                <a:solidFill>
                  <a:schemeClr val="dk1"/>
                </a:solidFill>
              </a:rPr>
              <a:t>changes </a:t>
            </a:r>
            <a:r>
              <a:rPr lang="en-GB" sz="2800" dirty="0">
                <a:solidFill>
                  <a:schemeClr val="dk1"/>
                </a:solidFill>
              </a:rPr>
              <a:t>in </a:t>
            </a:r>
            <a:r>
              <a:rPr lang="en-GB" sz="2800" dirty="0" smtClean="0">
                <a:solidFill>
                  <a:schemeClr val="dk1"/>
                </a:solidFill>
              </a:rPr>
              <a:t>mood </a:t>
            </a:r>
            <a:r>
              <a:rPr lang="en-GB" sz="2800" dirty="0">
                <a:solidFill>
                  <a:schemeClr val="dk1"/>
                </a:solidFill>
              </a:rPr>
              <a:t>or </a:t>
            </a:r>
            <a:r>
              <a:rPr lang="en-GB" sz="2800" dirty="0" smtClean="0">
                <a:solidFill>
                  <a:schemeClr val="dk1"/>
                </a:solidFill>
              </a:rPr>
              <a:t>behaviour </a:t>
            </a:r>
            <a:endParaRPr sz="2800" dirty="0">
              <a:solidFill>
                <a:schemeClr val="dk1"/>
              </a:solidFill>
            </a:endParaRPr>
          </a:p>
          <a:p>
            <a:pPr marL="0" indent="0">
              <a:buNone/>
            </a:pPr>
            <a:endParaRPr sz="2800" dirty="0">
              <a:solidFill>
                <a:schemeClr val="dk1"/>
              </a:solidFill>
            </a:endParaRPr>
          </a:p>
          <a:p>
            <a:pPr marL="0" indent="0">
              <a:buClr>
                <a:schemeClr val="dk1"/>
              </a:buClr>
              <a:buSzPts val="1100"/>
              <a:buNone/>
            </a:pPr>
            <a:r>
              <a:rPr lang="en-GB" sz="2800" dirty="0">
                <a:solidFill>
                  <a:schemeClr val="dk1"/>
                </a:solidFill>
              </a:rPr>
              <a:t>The specific symptoms that someone with dementia experiences will depend on the parts of the brain that are </a:t>
            </a:r>
            <a:r>
              <a:rPr lang="en-GB" sz="2800" dirty="0" smtClean="0">
                <a:solidFill>
                  <a:schemeClr val="dk1"/>
                </a:solidFill>
              </a:rPr>
              <a:t>affected and </a:t>
            </a:r>
            <a:r>
              <a:rPr lang="en-GB" sz="2800" dirty="0">
                <a:solidFill>
                  <a:schemeClr val="dk1"/>
                </a:solidFill>
              </a:rPr>
              <a:t>the disease that is causing the dementia.</a:t>
            </a:r>
            <a:endParaRPr sz="2800" dirty="0">
              <a:solidFill>
                <a:schemeClr val="dk1"/>
              </a:solidFill>
            </a:endParaRPr>
          </a:p>
          <a:p>
            <a:pPr marL="0" indent="0">
              <a:spcAft>
                <a:spcPts val="1877"/>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2" descr="M:\Communications and Engagement\Portfolios and directorates\Mental Health\Dementia Review\Engagement\Dementia artwork\Final Designs - Live Trace\Commitment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420" y="3291840"/>
            <a:ext cx="4158343" cy="4158342"/>
          </a:xfrm>
          <a:prstGeom prst="rect">
            <a:avLst/>
          </a:prstGeom>
          <a:noFill/>
          <a:extLst>
            <a:ext uri="{909E8E84-426E-40DD-AFC4-6F175D3DCCD1}">
              <a14:hiddenFill xmlns:a14="http://schemas.microsoft.com/office/drawing/2010/main">
                <a:solidFill>
                  <a:srgbClr val="FFFFFF"/>
                </a:solidFill>
              </a14:hiddenFill>
            </a:ext>
          </a:extLst>
        </p:spPr>
      </p:pic>
      <p:sp>
        <p:nvSpPr>
          <p:cNvPr id="72" name="Google Shape;72;p16"/>
          <p:cNvSpPr txBox="1">
            <a:spLocks noGrp="1"/>
          </p:cNvSpPr>
          <p:nvPr>
            <p:ph type="title"/>
          </p:nvPr>
        </p:nvSpPr>
        <p:spPr>
          <a:xfrm>
            <a:off x="337674" y="246858"/>
            <a:ext cx="9480093" cy="763600"/>
          </a:xfrm>
          <a:prstGeom prst="rect">
            <a:avLst/>
          </a:prstGeom>
        </p:spPr>
        <p:txBody>
          <a:bodyPr spcFirstLastPara="1" wrap="square" lIns="107269" tIns="107269" rIns="107269" bIns="107269" anchor="t" anchorCtr="0">
            <a:noAutofit/>
          </a:bodyPr>
          <a:lstStyle/>
          <a:p>
            <a:r>
              <a:rPr lang="en-GB" sz="3600" b="1" dirty="0"/>
              <a:t>How these commitments have been made</a:t>
            </a:r>
            <a:endParaRPr sz="3600" b="1" dirty="0"/>
          </a:p>
        </p:txBody>
      </p:sp>
      <p:sp>
        <p:nvSpPr>
          <p:cNvPr id="73" name="Google Shape;73;p16"/>
          <p:cNvSpPr txBox="1">
            <a:spLocks noGrp="1"/>
          </p:cNvSpPr>
          <p:nvPr>
            <p:ph type="body" idx="1"/>
          </p:nvPr>
        </p:nvSpPr>
        <p:spPr>
          <a:xfrm>
            <a:off x="241422" y="1045744"/>
            <a:ext cx="9230650" cy="4555200"/>
          </a:xfrm>
          <a:prstGeom prst="rect">
            <a:avLst/>
          </a:prstGeom>
        </p:spPr>
        <p:txBody>
          <a:bodyPr spcFirstLastPara="1" wrap="square" lIns="107269" tIns="107269" rIns="107269" bIns="107269" anchor="t" anchorCtr="0">
            <a:noAutofit/>
          </a:bodyPr>
          <a:lstStyle/>
          <a:p>
            <a:pPr marL="0" indent="0">
              <a:buClr>
                <a:schemeClr val="dk1"/>
              </a:buClr>
              <a:buSzPts val="1100"/>
              <a:buNone/>
            </a:pPr>
            <a:r>
              <a:rPr lang="en-GB" sz="2400" dirty="0">
                <a:solidFill>
                  <a:schemeClr val="dk1"/>
                </a:solidFill>
              </a:rPr>
              <a:t>Inspired by the ‘Prime Minister’s 2020 Challenge on Dementia’, public, voluntary, community and private sector organisations across Sheffield have committed to work together to improve the care and support for people of all ages affected by dementia, to enable them to live life to their full potential. </a:t>
            </a:r>
            <a:endParaRPr lang="en-GB" sz="2400" dirty="0" smtClean="0">
              <a:solidFill>
                <a:schemeClr val="dk1"/>
              </a:solidFill>
            </a:endParaRPr>
          </a:p>
          <a:p>
            <a:pPr marL="0" indent="0">
              <a:buClr>
                <a:schemeClr val="dk1"/>
              </a:buClr>
              <a:buSzPts val="1100"/>
              <a:buNone/>
            </a:pPr>
            <a:endParaRPr sz="2400" dirty="0">
              <a:solidFill>
                <a:schemeClr val="dk1"/>
              </a:solidFill>
            </a:endParaRPr>
          </a:p>
          <a:p>
            <a:pPr marL="0" indent="0">
              <a:buClr>
                <a:schemeClr val="dk1"/>
              </a:buClr>
              <a:buSzPts val="1100"/>
              <a:buNone/>
            </a:pPr>
            <a:r>
              <a:rPr lang="en-GB" sz="2400" dirty="0">
                <a:solidFill>
                  <a:schemeClr val="dk1"/>
                </a:solidFill>
              </a:rPr>
              <a:t>These draft commitments have been influenced by national guidance and best practice as well as through </a:t>
            </a:r>
            <a:endParaRPr lang="en-GB" sz="2400" dirty="0" smtClean="0">
              <a:solidFill>
                <a:schemeClr val="dk1"/>
              </a:solidFill>
            </a:endParaRPr>
          </a:p>
          <a:p>
            <a:pPr marL="0" indent="0">
              <a:buClr>
                <a:schemeClr val="dk1"/>
              </a:buClr>
              <a:buSzPts val="1100"/>
              <a:buNone/>
            </a:pPr>
            <a:r>
              <a:rPr lang="en-GB" sz="2400" dirty="0" smtClean="0">
                <a:solidFill>
                  <a:schemeClr val="dk1"/>
                </a:solidFill>
              </a:rPr>
              <a:t>conversations </a:t>
            </a:r>
            <a:r>
              <a:rPr lang="en-GB" sz="2400" dirty="0">
                <a:solidFill>
                  <a:schemeClr val="dk1"/>
                </a:solidFill>
              </a:rPr>
              <a:t>with people living with </a:t>
            </a:r>
            <a:endParaRPr lang="en-GB" sz="2400" dirty="0" smtClean="0">
              <a:solidFill>
                <a:schemeClr val="dk1"/>
              </a:solidFill>
            </a:endParaRPr>
          </a:p>
          <a:p>
            <a:pPr marL="0" indent="0">
              <a:buClr>
                <a:schemeClr val="dk1"/>
              </a:buClr>
              <a:buSzPts val="1100"/>
              <a:buNone/>
            </a:pPr>
            <a:r>
              <a:rPr lang="en-GB" sz="2400" dirty="0" smtClean="0">
                <a:solidFill>
                  <a:schemeClr val="dk1"/>
                </a:solidFill>
              </a:rPr>
              <a:t>dementia</a:t>
            </a:r>
            <a:r>
              <a:rPr lang="en-GB" sz="2400" dirty="0">
                <a:solidFill>
                  <a:schemeClr val="dk1"/>
                </a:solidFill>
              </a:rPr>
              <a:t>, their carers, </a:t>
            </a:r>
            <a:r>
              <a:rPr lang="en-GB" sz="2400" dirty="0" smtClean="0">
                <a:solidFill>
                  <a:schemeClr val="dk1"/>
                </a:solidFill>
              </a:rPr>
              <a:t>volunteers </a:t>
            </a:r>
            <a:r>
              <a:rPr lang="en-GB" sz="2400" dirty="0">
                <a:solidFill>
                  <a:schemeClr val="dk1"/>
                </a:solidFill>
              </a:rPr>
              <a:t>and </a:t>
            </a:r>
            <a:endParaRPr lang="en-GB" sz="2400" dirty="0" smtClean="0">
              <a:solidFill>
                <a:schemeClr val="dk1"/>
              </a:solidFill>
            </a:endParaRPr>
          </a:p>
          <a:p>
            <a:pPr marL="0" indent="0">
              <a:buClr>
                <a:schemeClr val="dk1"/>
              </a:buClr>
              <a:buSzPts val="1100"/>
              <a:buNone/>
            </a:pPr>
            <a:r>
              <a:rPr lang="en-GB" sz="2400" dirty="0" smtClean="0">
                <a:solidFill>
                  <a:schemeClr val="dk1"/>
                </a:solidFill>
              </a:rPr>
              <a:t>professionals </a:t>
            </a:r>
            <a:r>
              <a:rPr lang="en-GB" sz="2400" dirty="0">
                <a:solidFill>
                  <a:schemeClr val="dk1"/>
                </a:solidFill>
              </a:rPr>
              <a:t>who support people </a:t>
            </a:r>
            <a:endParaRPr lang="en-GB" sz="2400" dirty="0" smtClean="0">
              <a:solidFill>
                <a:schemeClr val="dk1"/>
              </a:solidFill>
            </a:endParaRPr>
          </a:p>
          <a:p>
            <a:pPr marL="0" indent="0">
              <a:buClr>
                <a:schemeClr val="dk1"/>
              </a:buClr>
              <a:buSzPts val="1100"/>
              <a:buNone/>
            </a:pPr>
            <a:r>
              <a:rPr lang="en-GB" sz="2400" dirty="0" smtClean="0">
                <a:solidFill>
                  <a:schemeClr val="dk1"/>
                </a:solidFill>
              </a:rPr>
              <a:t>living with </a:t>
            </a:r>
            <a:r>
              <a:rPr lang="en-GB" sz="2400" dirty="0">
                <a:solidFill>
                  <a:schemeClr val="dk1"/>
                </a:solidFill>
              </a:rPr>
              <a:t>dementia from both </a:t>
            </a:r>
            <a:endParaRPr lang="en-GB" sz="2400" dirty="0" smtClean="0">
              <a:solidFill>
                <a:schemeClr val="dk1"/>
              </a:solidFill>
            </a:endParaRPr>
          </a:p>
          <a:p>
            <a:pPr marL="0" indent="0">
              <a:buClr>
                <a:schemeClr val="dk1"/>
              </a:buClr>
              <a:buSzPts val="1100"/>
              <a:buNone/>
            </a:pPr>
            <a:r>
              <a:rPr lang="en-GB" sz="2400" dirty="0" smtClean="0">
                <a:solidFill>
                  <a:schemeClr val="dk1"/>
                </a:solidFill>
              </a:rPr>
              <a:t>health and </a:t>
            </a:r>
            <a:r>
              <a:rPr lang="en-GB" sz="2400" dirty="0">
                <a:solidFill>
                  <a:schemeClr val="dk1"/>
                </a:solidFill>
              </a:rPr>
              <a:t>social care.</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2" name="Picture 2" descr="M:\Communications and Engagement\Portfolios and directorates\Mental Health\Dementia Review\Engagement\Dementia artwork\Final Designs - Live Trace\Commitment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796" y="-827142"/>
            <a:ext cx="3744684" cy="374468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7"/>
          <p:cNvSpPr txBox="1">
            <a:spLocks noGrp="1"/>
          </p:cNvSpPr>
          <p:nvPr>
            <p:ph type="title"/>
          </p:nvPr>
        </p:nvSpPr>
        <p:spPr>
          <a:xfrm>
            <a:off x="417886" y="455404"/>
            <a:ext cx="4503832" cy="763600"/>
          </a:xfrm>
          <a:prstGeom prst="rect">
            <a:avLst/>
          </a:prstGeom>
        </p:spPr>
        <p:txBody>
          <a:bodyPr spcFirstLastPara="1" wrap="square" lIns="107269" tIns="107269" rIns="107269" bIns="107269" anchor="t" anchorCtr="0">
            <a:noAutofit/>
          </a:bodyPr>
          <a:lstStyle/>
          <a:p>
            <a:r>
              <a:rPr lang="en-GB" sz="4000" b="1" dirty="0"/>
              <a:t>Your involvement</a:t>
            </a:r>
            <a:endParaRPr sz="4000" b="1" dirty="0"/>
          </a:p>
        </p:txBody>
      </p:sp>
      <p:sp>
        <p:nvSpPr>
          <p:cNvPr id="79" name="Google Shape;79;p17"/>
          <p:cNvSpPr txBox="1">
            <a:spLocks noGrp="1"/>
          </p:cNvSpPr>
          <p:nvPr>
            <p:ph type="body" idx="1"/>
          </p:nvPr>
        </p:nvSpPr>
        <p:spPr>
          <a:xfrm>
            <a:off x="376634" y="1430449"/>
            <a:ext cx="9072165" cy="4555200"/>
          </a:xfrm>
          <a:prstGeom prst="rect">
            <a:avLst/>
          </a:prstGeom>
        </p:spPr>
        <p:txBody>
          <a:bodyPr spcFirstLastPara="1" wrap="square" lIns="107269" tIns="107269" rIns="107269" bIns="107269" anchor="t" anchorCtr="0">
            <a:noAutofit/>
          </a:bodyPr>
          <a:lstStyle/>
          <a:p>
            <a:pPr marL="0" indent="0">
              <a:buClr>
                <a:schemeClr val="dk1"/>
              </a:buClr>
              <a:buSzPts val="1100"/>
              <a:buNone/>
            </a:pPr>
            <a:r>
              <a:rPr lang="en-GB" sz="2400" dirty="0">
                <a:solidFill>
                  <a:schemeClr val="dk1"/>
                </a:solidFill>
              </a:rPr>
              <a:t>There is an on-going pledge to make </a:t>
            </a:r>
            <a:endParaRPr lang="en-GB" sz="2400" dirty="0" smtClean="0">
              <a:solidFill>
                <a:schemeClr val="dk1"/>
              </a:solidFill>
            </a:endParaRPr>
          </a:p>
          <a:p>
            <a:pPr marL="0" indent="0">
              <a:buClr>
                <a:schemeClr val="dk1"/>
              </a:buClr>
              <a:buSzPts val="1100"/>
              <a:buNone/>
            </a:pPr>
            <a:r>
              <a:rPr lang="en-GB" sz="2400" dirty="0" smtClean="0">
                <a:solidFill>
                  <a:schemeClr val="dk1"/>
                </a:solidFill>
              </a:rPr>
              <a:t>sure </a:t>
            </a:r>
            <a:r>
              <a:rPr lang="en-GB" sz="2400" dirty="0">
                <a:solidFill>
                  <a:schemeClr val="dk1"/>
                </a:solidFill>
              </a:rPr>
              <a:t>that people living with dementia </a:t>
            </a:r>
            <a:endParaRPr lang="en-GB" sz="2400" dirty="0" smtClean="0">
              <a:solidFill>
                <a:schemeClr val="dk1"/>
              </a:solidFill>
            </a:endParaRPr>
          </a:p>
          <a:p>
            <a:pPr marL="0" indent="0">
              <a:buClr>
                <a:schemeClr val="dk1"/>
              </a:buClr>
              <a:buSzPts val="1100"/>
              <a:buNone/>
            </a:pPr>
            <a:r>
              <a:rPr lang="en-GB" sz="2400" dirty="0" smtClean="0">
                <a:solidFill>
                  <a:schemeClr val="dk1"/>
                </a:solidFill>
              </a:rPr>
              <a:t>and </a:t>
            </a:r>
            <a:r>
              <a:rPr lang="en-GB" sz="2400" dirty="0">
                <a:solidFill>
                  <a:schemeClr val="dk1"/>
                </a:solidFill>
              </a:rPr>
              <a:t>their carers are listened to and involved in making these commitments become a </a:t>
            </a:r>
            <a:r>
              <a:rPr lang="en-GB" sz="2400" dirty="0" smtClean="0">
                <a:solidFill>
                  <a:schemeClr val="dk1"/>
                </a:solidFill>
              </a:rPr>
              <a:t>reality.</a:t>
            </a:r>
            <a:endParaRPr lang="en-GB" sz="2400" dirty="0">
              <a:solidFill>
                <a:schemeClr val="dk1"/>
              </a:solidFill>
            </a:endParaRPr>
          </a:p>
          <a:p>
            <a:pPr marL="0" indent="0">
              <a:buClr>
                <a:schemeClr val="dk1"/>
              </a:buClr>
              <a:buSzPts val="1100"/>
              <a:buNone/>
            </a:pPr>
            <a:endParaRPr lang="en-GB" sz="2400" dirty="0">
              <a:solidFill>
                <a:schemeClr val="dk1"/>
              </a:solidFill>
            </a:endParaRPr>
          </a:p>
          <a:p>
            <a:pPr marL="0" indent="0">
              <a:buClr>
                <a:schemeClr val="dk1"/>
              </a:buClr>
              <a:buSzPts val="1100"/>
              <a:buNone/>
            </a:pPr>
            <a:r>
              <a:rPr lang="en-GB" sz="2400" dirty="0" smtClean="0">
                <a:solidFill>
                  <a:schemeClr val="dk1"/>
                </a:solidFill>
              </a:rPr>
              <a:t>We </a:t>
            </a:r>
            <a:r>
              <a:rPr lang="en-GB" sz="2400" dirty="0" smtClean="0">
                <a:solidFill>
                  <a:schemeClr val="dk1"/>
                </a:solidFill>
              </a:rPr>
              <a:t>want </a:t>
            </a:r>
            <a:r>
              <a:rPr lang="en-GB" sz="2400" dirty="0">
                <a:solidFill>
                  <a:schemeClr val="dk1"/>
                </a:solidFill>
              </a:rPr>
              <a:t>to set clear outcomes so that we </a:t>
            </a:r>
            <a:r>
              <a:rPr lang="en-GB" sz="2400" dirty="0" smtClean="0">
                <a:solidFill>
                  <a:schemeClr val="dk1"/>
                </a:solidFill>
              </a:rPr>
              <a:t>know </a:t>
            </a:r>
            <a:r>
              <a:rPr lang="en-GB" sz="2400" dirty="0">
                <a:solidFill>
                  <a:schemeClr val="dk1"/>
                </a:solidFill>
              </a:rPr>
              <a:t>if we are getting it right for people affected by dementia. These will be based on </a:t>
            </a:r>
            <a:r>
              <a:rPr lang="en-GB" sz="2400" dirty="0" smtClean="0">
                <a:solidFill>
                  <a:schemeClr val="dk1"/>
                </a:solidFill>
              </a:rPr>
              <a:t>what people </a:t>
            </a:r>
            <a:r>
              <a:rPr lang="en-GB" sz="2400" dirty="0">
                <a:solidFill>
                  <a:schemeClr val="dk1"/>
                </a:solidFill>
              </a:rPr>
              <a:t>living with dementia and their carers tell us are important to </a:t>
            </a:r>
            <a:r>
              <a:rPr lang="en-GB" sz="2400" dirty="0" smtClean="0">
                <a:solidFill>
                  <a:schemeClr val="dk1"/>
                </a:solidFill>
              </a:rPr>
              <a:t>them.</a:t>
            </a:r>
            <a:r>
              <a:rPr lang="en-GB" sz="2400" dirty="0" smtClean="0">
                <a:solidFill>
                  <a:schemeClr val="dk1"/>
                </a:solidFill>
              </a:rPr>
              <a:t> </a:t>
            </a:r>
            <a:r>
              <a:rPr lang="en-GB" sz="2400" dirty="0" smtClean="0">
                <a:solidFill>
                  <a:schemeClr val="dk1"/>
                </a:solidFill>
              </a:rPr>
              <a:t>We </a:t>
            </a:r>
            <a:r>
              <a:rPr lang="en-GB" sz="2400" dirty="0">
                <a:solidFill>
                  <a:schemeClr val="dk1"/>
                </a:solidFill>
              </a:rPr>
              <a:t>want to hear what you think about these </a:t>
            </a:r>
            <a:r>
              <a:rPr lang="en-GB" sz="2400" dirty="0" smtClean="0">
                <a:solidFill>
                  <a:schemeClr val="dk1"/>
                </a:solidFill>
              </a:rPr>
              <a:t>commitments</a:t>
            </a:r>
            <a:r>
              <a:rPr lang="en-GB" sz="2400" dirty="0">
                <a:solidFill>
                  <a:schemeClr val="dk1"/>
                </a:solidFill>
              </a:rPr>
              <a:t>, how you think we might </a:t>
            </a:r>
            <a:r>
              <a:rPr lang="en-GB" sz="2400" dirty="0" smtClean="0">
                <a:solidFill>
                  <a:schemeClr val="dk1"/>
                </a:solidFill>
              </a:rPr>
              <a:t>achieve </a:t>
            </a:r>
            <a:r>
              <a:rPr lang="en-GB" sz="2400" dirty="0" smtClean="0">
                <a:solidFill>
                  <a:schemeClr val="dk1"/>
                </a:solidFill>
              </a:rPr>
              <a:t>them </a:t>
            </a:r>
            <a:r>
              <a:rPr lang="en-GB" sz="2400" dirty="0">
                <a:solidFill>
                  <a:schemeClr val="dk1"/>
                </a:solidFill>
              </a:rPr>
              <a:t>as a city, and how we will know when </a:t>
            </a:r>
            <a:r>
              <a:rPr lang="en-GB" sz="2400" dirty="0" smtClean="0">
                <a:solidFill>
                  <a:schemeClr val="dk1"/>
                </a:solidFill>
              </a:rPr>
              <a:t>we </a:t>
            </a:r>
            <a:r>
              <a:rPr lang="en-GB" sz="2400" dirty="0">
                <a:solidFill>
                  <a:schemeClr val="dk1"/>
                </a:solidFill>
              </a:rPr>
              <a:t>are getting things right for people living </a:t>
            </a:r>
            <a:r>
              <a:rPr lang="en-GB" sz="2400" dirty="0" smtClean="0">
                <a:solidFill>
                  <a:schemeClr val="dk1"/>
                </a:solidFill>
              </a:rPr>
              <a:t>with </a:t>
            </a:r>
            <a:r>
              <a:rPr lang="en-GB" sz="2400" dirty="0">
                <a:solidFill>
                  <a:schemeClr val="dk1"/>
                </a:solidFill>
              </a:rPr>
              <a:t>dementia.</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3" descr="M:\Communications and Engagement\Portfolios and directorates\Mental Health\Dementia Review\Engagement\Dementia artwork\Final Designs - Live Trace\Commitmen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0" y="4292678"/>
            <a:ext cx="2466815" cy="24668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Communications and Engagement\Portfolios and directorates\Mental Health\Dementia Review\Engagement\Dementia artwork\Final Designs - Live Trace\Commitment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3" y="3794760"/>
            <a:ext cx="3483928" cy="3483927"/>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84;p18"/>
          <p:cNvSpPr txBox="1">
            <a:spLocks noGrp="1"/>
          </p:cNvSpPr>
          <p:nvPr>
            <p:ph type="title"/>
          </p:nvPr>
        </p:nvSpPr>
        <p:spPr>
          <a:xfrm>
            <a:off x="307613" y="391236"/>
            <a:ext cx="9230650" cy="763600"/>
          </a:xfrm>
          <a:prstGeom prst="rect">
            <a:avLst/>
          </a:prstGeom>
        </p:spPr>
        <p:txBody>
          <a:bodyPr spcFirstLastPara="1" wrap="square" lIns="107269" tIns="107269" rIns="107269" bIns="107269" anchor="t" anchorCtr="0">
            <a:noAutofit/>
          </a:bodyPr>
          <a:lstStyle/>
          <a:p>
            <a:pPr>
              <a:lnSpc>
                <a:spcPct val="115000"/>
              </a:lnSpc>
              <a:buSzPts val="1100"/>
            </a:pPr>
            <a:r>
              <a:rPr lang="en-GB" sz="4000" b="1" dirty="0"/>
              <a:t>Our Commitments</a:t>
            </a:r>
            <a:endParaRPr sz="4000" b="1" dirty="0"/>
          </a:p>
        </p:txBody>
      </p:sp>
      <p:sp>
        <p:nvSpPr>
          <p:cNvPr id="85" name="Google Shape;85;p18"/>
          <p:cNvSpPr txBox="1">
            <a:spLocks noGrp="1"/>
          </p:cNvSpPr>
          <p:nvPr>
            <p:ph type="body" idx="1"/>
          </p:nvPr>
        </p:nvSpPr>
        <p:spPr>
          <a:xfrm>
            <a:off x="307613" y="1411505"/>
            <a:ext cx="9230650" cy="4555200"/>
          </a:xfrm>
          <a:prstGeom prst="rect">
            <a:avLst/>
          </a:prstGeom>
        </p:spPr>
        <p:txBody>
          <a:bodyPr spcFirstLastPara="1" wrap="square" lIns="107269" tIns="107269" rIns="107269" bIns="107269" anchor="t" anchorCtr="0">
            <a:noAutofit/>
          </a:bodyPr>
          <a:lstStyle/>
          <a:p>
            <a:pPr indent="-447027">
              <a:buClr>
                <a:schemeClr val="dk1"/>
              </a:buClr>
              <a:buSzPts val="2400"/>
              <a:buAutoNum type="arabicPeriod"/>
            </a:pPr>
            <a:r>
              <a:rPr lang="en-GB" sz="2800" dirty="0">
                <a:solidFill>
                  <a:schemeClr val="dk1"/>
                </a:solidFill>
              </a:rPr>
              <a:t>Sheffield will become a dementia friendly city.</a:t>
            </a:r>
            <a:endParaRPr sz="2800" dirty="0">
              <a:solidFill>
                <a:schemeClr val="dk1"/>
              </a:solidFill>
            </a:endParaRPr>
          </a:p>
          <a:p>
            <a:pPr indent="-447027">
              <a:buClr>
                <a:schemeClr val="dk1"/>
              </a:buClr>
              <a:buSzPts val="2400"/>
              <a:buAutoNum type="arabicPeriod"/>
            </a:pPr>
            <a:r>
              <a:rPr lang="en-GB" sz="2800" dirty="0">
                <a:solidFill>
                  <a:schemeClr val="dk1"/>
                </a:solidFill>
              </a:rPr>
              <a:t>We will ensure preventative health becomes an integral part of the dementia work.</a:t>
            </a:r>
            <a:endParaRPr sz="2800" dirty="0">
              <a:solidFill>
                <a:schemeClr val="dk1"/>
              </a:solidFill>
            </a:endParaRPr>
          </a:p>
          <a:p>
            <a:pPr indent="-447027">
              <a:buClr>
                <a:schemeClr val="dk1"/>
              </a:buClr>
              <a:buSzPts val="2400"/>
              <a:buAutoNum type="arabicPeriod"/>
            </a:pPr>
            <a:r>
              <a:rPr lang="en-GB" sz="2800" dirty="0">
                <a:solidFill>
                  <a:schemeClr val="dk1"/>
                </a:solidFill>
              </a:rPr>
              <a:t>We will improve access to the diagnosis of the diseases that cause dementia at the earliest possible stage for the people of Sheffield.</a:t>
            </a:r>
            <a:endParaRPr sz="2800" dirty="0"/>
          </a:p>
        </p:txBody>
      </p:sp>
      <p:pic>
        <p:nvPicPr>
          <p:cNvPr id="4" name="Picture 4" descr="M:\Communications and Engagement\Portfolios and directorates\Mental Health\Dementia Review\Engagement\Dementia artwork\Final Designs - Live Trace\Commitment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495" y="4247386"/>
            <a:ext cx="3339625" cy="333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Picture 4" descr="M:\Communications and Engagement\Portfolios and directorates\Mental Health\Dementia Review\Engagement\Dementia artwork\Final Designs - Live Trace\Commitment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369" y="4008120"/>
            <a:ext cx="3126740" cy="3126740"/>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90;p19"/>
          <p:cNvSpPr txBox="1">
            <a:spLocks noGrp="1"/>
          </p:cNvSpPr>
          <p:nvPr>
            <p:ph type="title"/>
          </p:nvPr>
        </p:nvSpPr>
        <p:spPr>
          <a:xfrm>
            <a:off x="301339" y="304609"/>
            <a:ext cx="9230650" cy="763600"/>
          </a:xfrm>
          <a:prstGeom prst="rect">
            <a:avLst/>
          </a:prstGeom>
        </p:spPr>
        <p:txBody>
          <a:bodyPr spcFirstLastPara="1" wrap="square" lIns="107269" tIns="107269" rIns="107269" bIns="107269" anchor="t" anchorCtr="0">
            <a:noAutofit/>
          </a:bodyPr>
          <a:lstStyle/>
          <a:p>
            <a:pPr>
              <a:lnSpc>
                <a:spcPct val="115000"/>
              </a:lnSpc>
              <a:buSzPts val="1100"/>
            </a:pPr>
            <a:r>
              <a:rPr lang="en-GB" sz="4000" b="1" dirty="0"/>
              <a:t>Our Commitments</a:t>
            </a:r>
            <a:endParaRPr sz="4000" b="1" dirty="0"/>
          </a:p>
        </p:txBody>
      </p:sp>
      <p:sp>
        <p:nvSpPr>
          <p:cNvPr id="91" name="Google Shape;91;p19"/>
          <p:cNvSpPr txBox="1">
            <a:spLocks noGrp="1"/>
          </p:cNvSpPr>
          <p:nvPr>
            <p:ph type="body" idx="1"/>
          </p:nvPr>
        </p:nvSpPr>
        <p:spPr>
          <a:xfrm>
            <a:off x="328051" y="1407815"/>
            <a:ext cx="6592514" cy="5213113"/>
          </a:xfrm>
          <a:prstGeom prst="rect">
            <a:avLst/>
          </a:prstGeom>
        </p:spPr>
        <p:txBody>
          <a:bodyPr spcFirstLastPara="1" wrap="square" lIns="107269" tIns="107269" rIns="107269" bIns="107269" anchor="t" anchorCtr="0">
            <a:noAutofit/>
          </a:bodyPr>
          <a:lstStyle/>
          <a:p>
            <a:pPr indent="-447027">
              <a:buClr>
                <a:schemeClr val="dk1"/>
              </a:buClr>
              <a:buSzPts val="2400"/>
              <a:buAutoNum type="arabicPeriod" startAt="4"/>
            </a:pPr>
            <a:r>
              <a:rPr lang="en-GB" sz="2400" dirty="0">
                <a:solidFill>
                  <a:schemeClr val="dk1"/>
                </a:solidFill>
              </a:rPr>
              <a:t>Support for people with dementia in Sheffield will be more personalised, local and accessible to help people to remain independent for as long as possible.</a:t>
            </a:r>
            <a:endParaRPr sz="2400" dirty="0">
              <a:solidFill>
                <a:schemeClr val="dk1"/>
              </a:solidFill>
            </a:endParaRPr>
          </a:p>
          <a:p>
            <a:pPr indent="-447027">
              <a:buClr>
                <a:schemeClr val="dk1"/>
              </a:buClr>
              <a:buSzPts val="2400"/>
              <a:buAutoNum type="arabicPeriod" startAt="4"/>
            </a:pPr>
            <a:r>
              <a:rPr lang="en-GB" sz="2400" dirty="0">
                <a:solidFill>
                  <a:schemeClr val="dk1"/>
                </a:solidFill>
              </a:rPr>
              <a:t>We will provide high quality support to families and carers of people with dementia in Sheffield.</a:t>
            </a:r>
            <a:endParaRPr sz="2400" dirty="0">
              <a:solidFill>
                <a:schemeClr val="dk1"/>
              </a:solidFill>
            </a:endParaRPr>
          </a:p>
          <a:p>
            <a:pPr indent="-447027">
              <a:buClr>
                <a:schemeClr val="dk1"/>
              </a:buClr>
              <a:buSzPts val="2400"/>
              <a:buAutoNum type="arabicPeriod" startAt="4"/>
            </a:pPr>
            <a:r>
              <a:rPr lang="en-GB" sz="2400" dirty="0">
                <a:solidFill>
                  <a:schemeClr val="dk1"/>
                </a:solidFill>
              </a:rPr>
              <a:t>Sheffield will continue to provide out of hospital emergency assessments and short term care when people need it </a:t>
            </a:r>
            <a:r>
              <a:rPr lang="en-GB" sz="2400" dirty="0">
                <a:solidFill>
                  <a:schemeClr val="dk1"/>
                </a:solidFill>
              </a:rPr>
              <a:t/>
            </a:r>
            <a:br>
              <a:rPr lang="en-GB" sz="2400" dirty="0">
                <a:solidFill>
                  <a:schemeClr val="dk1"/>
                </a:solidFill>
              </a:rPr>
            </a:br>
            <a:r>
              <a:rPr lang="en-GB" sz="2400" dirty="0" smtClean="0">
                <a:solidFill>
                  <a:schemeClr val="dk1"/>
                </a:solidFill>
              </a:rPr>
              <a:t>and </a:t>
            </a:r>
            <a:r>
              <a:rPr lang="en-GB" sz="2400" dirty="0">
                <a:solidFill>
                  <a:schemeClr val="dk1"/>
                </a:solidFill>
              </a:rPr>
              <a:t>in the most appropriate setting.</a:t>
            </a:r>
            <a:endParaRPr sz="2400" dirty="0"/>
          </a:p>
        </p:txBody>
      </p:sp>
      <p:pic>
        <p:nvPicPr>
          <p:cNvPr id="2" name="Picture 2" descr="M:\Communications and Engagement\Portfolios and directorates\Mental Health\Dementia Review\Engagement\Dementia artwork\Final Designs - Live Trace\Commitment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937" y="-152399"/>
            <a:ext cx="2657604" cy="265760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M:\Communications and Engagement\Portfolios and directorates\Mental Health\Dementia Review\Engagement\Dementia artwork\Final Designs - Live Trace\Commitment 5.jpg"/>
          <p:cNvPicPr>
            <a:picLocks noChangeAspect="1" noChangeArrowheads="1"/>
          </p:cNvPicPr>
          <p:nvPr/>
        </p:nvPicPr>
        <p:blipFill rotWithShape="1">
          <a:blip r:embed="rId5">
            <a:extLst>
              <a:ext uri="{28A0092B-C50C-407E-A947-70E740481C1C}">
                <a14:useLocalDpi xmlns:a14="http://schemas.microsoft.com/office/drawing/2010/main" val="0"/>
              </a:ext>
            </a:extLst>
          </a:blip>
          <a:srcRect t="8312" b="17852"/>
          <a:stretch/>
        </p:blipFill>
        <p:spPr bwMode="auto">
          <a:xfrm>
            <a:off x="6877937" y="2264158"/>
            <a:ext cx="2795432" cy="206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8195" name="Picture 3" descr="M:\Communications and Engagement\Portfolios and directorates\Mental Health\Dementia Review\Engagement\Dementia artwork\Final Designs - Live Trace\Commitment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5" y="2910114"/>
            <a:ext cx="2632844" cy="26328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M:\Communications and Engagement\Portfolios and directorates\Mental Health\Dementia Review\Engagement\Dementia artwork\Final Designs - Live Trace\Commitment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8" y="769261"/>
            <a:ext cx="2402500" cy="2402500"/>
          </a:xfrm>
          <a:prstGeom prst="rect">
            <a:avLst/>
          </a:prstGeom>
          <a:noFill/>
          <a:extLst>
            <a:ext uri="{909E8E84-426E-40DD-AFC4-6F175D3DCCD1}">
              <a14:hiddenFill xmlns:a14="http://schemas.microsoft.com/office/drawing/2010/main">
                <a:solidFill>
                  <a:srgbClr val="FFFFFF"/>
                </a:solidFill>
              </a14:hiddenFill>
            </a:ext>
          </a:extLst>
        </p:spPr>
      </p:pic>
      <p:sp>
        <p:nvSpPr>
          <p:cNvPr id="96" name="Google Shape;96;p20"/>
          <p:cNvSpPr txBox="1">
            <a:spLocks noGrp="1"/>
          </p:cNvSpPr>
          <p:nvPr>
            <p:ph type="title"/>
          </p:nvPr>
        </p:nvSpPr>
        <p:spPr>
          <a:xfrm>
            <a:off x="267831" y="304609"/>
            <a:ext cx="9230650" cy="763600"/>
          </a:xfrm>
          <a:prstGeom prst="rect">
            <a:avLst/>
          </a:prstGeom>
        </p:spPr>
        <p:txBody>
          <a:bodyPr spcFirstLastPara="1" wrap="square" lIns="107269" tIns="107269" rIns="107269" bIns="107269" anchor="t" anchorCtr="0">
            <a:noAutofit/>
          </a:bodyPr>
          <a:lstStyle/>
          <a:p>
            <a:pPr>
              <a:lnSpc>
                <a:spcPct val="115000"/>
              </a:lnSpc>
              <a:buSzPts val="1100"/>
            </a:pPr>
            <a:r>
              <a:rPr lang="en-GB" sz="4000" b="1" dirty="0"/>
              <a:t>Our Commitments</a:t>
            </a:r>
            <a:endParaRPr sz="4000" b="1" dirty="0"/>
          </a:p>
        </p:txBody>
      </p:sp>
      <p:sp>
        <p:nvSpPr>
          <p:cNvPr id="97" name="Google Shape;97;p20"/>
          <p:cNvSpPr txBox="1">
            <a:spLocks noGrp="1"/>
          </p:cNvSpPr>
          <p:nvPr>
            <p:ph type="body" idx="1"/>
          </p:nvPr>
        </p:nvSpPr>
        <p:spPr>
          <a:xfrm>
            <a:off x="2332891" y="1148993"/>
            <a:ext cx="7421077" cy="4555200"/>
          </a:xfrm>
          <a:prstGeom prst="rect">
            <a:avLst/>
          </a:prstGeom>
        </p:spPr>
        <p:txBody>
          <a:bodyPr spcFirstLastPara="1" wrap="square" lIns="107269" tIns="107269" rIns="107269" bIns="107269" anchor="t" anchorCtr="0">
            <a:noAutofit/>
          </a:bodyPr>
          <a:lstStyle/>
          <a:p>
            <a:pPr indent="-447027">
              <a:buClr>
                <a:schemeClr val="dk1"/>
              </a:buClr>
              <a:buSzPts val="2400"/>
              <a:buAutoNum type="arabicPeriod" startAt="7"/>
            </a:pPr>
            <a:r>
              <a:rPr lang="en-GB" sz="2800" dirty="0">
                <a:solidFill>
                  <a:schemeClr val="dk1"/>
                </a:solidFill>
              </a:rPr>
              <a:t>Sheffield will continue to provide specialist inpatient assessment and treatment for people who are unable to receive care in their own homes.</a:t>
            </a:r>
            <a:endParaRPr sz="2800" dirty="0">
              <a:solidFill>
                <a:schemeClr val="dk1"/>
              </a:solidFill>
            </a:endParaRPr>
          </a:p>
          <a:p>
            <a:pPr indent="-447027">
              <a:buClr>
                <a:schemeClr val="dk1"/>
              </a:buClr>
              <a:buSzPts val="2400"/>
              <a:buAutoNum type="arabicPeriod" startAt="7"/>
            </a:pPr>
            <a:r>
              <a:rPr lang="en-GB" sz="2800" dirty="0">
                <a:solidFill>
                  <a:schemeClr val="dk1"/>
                </a:solidFill>
              </a:rPr>
              <a:t>We will make sure that more people get access to personalised, good quality palliative and end of life care when they need it.</a:t>
            </a:r>
            <a:endParaRPr sz="2800" dirty="0">
              <a:solidFill>
                <a:schemeClr val="dk1"/>
              </a:solidFill>
            </a:endParaRPr>
          </a:p>
          <a:p>
            <a:pPr indent="-447027">
              <a:buClr>
                <a:schemeClr val="dk1"/>
              </a:buClr>
              <a:buSzPts val="2400"/>
              <a:buAutoNum type="arabicPeriod" startAt="7"/>
            </a:pPr>
            <a:r>
              <a:rPr lang="en-GB" sz="2800" dirty="0">
                <a:solidFill>
                  <a:schemeClr val="dk1"/>
                </a:solidFill>
              </a:rPr>
              <a:t>We will improve care for people with dementia attending A&amp;E and those admitted to Sheffield Teaching Hospitals.</a:t>
            </a:r>
            <a:endParaRPr sz="2800" dirty="0"/>
          </a:p>
        </p:txBody>
      </p:sp>
      <p:pic>
        <p:nvPicPr>
          <p:cNvPr id="8196" name="Picture 4" descr="M:\Communications and Engagement\Portfolios and directorates\Mental Health\Dementia Review\Engagement\Dementia artwork\Final Designs - Live Trace\Commitment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26" y="4599396"/>
            <a:ext cx="2258603" cy="2258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9220" name="Picture 4" descr="M:\Communications and Engagement\Portfolios and directorates\Mental Health\Dementia Review\Engagement\Dementia artwork\Final Designs - Live Trace\Commitment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506" y="451759"/>
            <a:ext cx="2684008" cy="26840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M:\Communications and Engagement\Portfolios and directorates\Mental Health\Dementia Review\Engagement\Dementia artwork\Final Designs - Live Trace\Commitment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116116"/>
            <a:ext cx="3672568" cy="367256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M:\Communications and Engagement\Portfolios and directorates\Mental Health\Dementia Review\Engagement\Dementia artwork\Final Designs - Live Trace\Commitment 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2" y="0"/>
            <a:ext cx="3135766" cy="3135766"/>
          </a:xfrm>
          <a:prstGeom prst="rect">
            <a:avLst/>
          </a:prstGeom>
          <a:noFill/>
          <a:extLst>
            <a:ext uri="{909E8E84-426E-40DD-AFC4-6F175D3DCCD1}">
              <a14:hiddenFill xmlns:a14="http://schemas.microsoft.com/office/drawing/2010/main">
                <a:solidFill>
                  <a:srgbClr val="FFFFFF"/>
                </a:solidFill>
              </a14:hiddenFill>
            </a:ext>
          </a:extLst>
        </p:spPr>
      </p:pic>
      <p:sp>
        <p:nvSpPr>
          <p:cNvPr id="102" name="Google Shape;102;p21"/>
          <p:cNvSpPr txBox="1">
            <a:spLocks noGrp="1"/>
          </p:cNvSpPr>
          <p:nvPr>
            <p:ph type="title"/>
          </p:nvPr>
        </p:nvSpPr>
        <p:spPr>
          <a:xfrm>
            <a:off x="319684" y="256676"/>
            <a:ext cx="9230650" cy="763600"/>
          </a:xfrm>
          <a:prstGeom prst="rect">
            <a:avLst/>
          </a:prstGeom>
        </p:spPr>
        <p:txBody>
          <a:bodyPr spcFirstLastPara="1" wrap="square" lIns="107269" tIns="107269" rIns="107269" bIns="107269" anchor="t" anchorCtr="0">
            <a:noAutofit/>
          </a:bodyPr>
          <a:lstStyle/>
          <a:p>
            <a:pPr>
              <a:lnSpc>
                <a:spcPct val="115000"/>
              </a:lnSpc>
              <a:buSzPts val="1100"/>
            </a:pPr>
            <a:r>
              <a:rPr lang="en-GB" sz="4000" b="1" dirty="0"/>
              <a:t>Our Commitments</a:t>
            </a:r>
            <a:endParaRPr sz="4000" b="1" dirty="0"/>
          </a:p>
        </p:txBody>
      </p:sp>
      <p:sp>
        <p:nvSpPr>
          <p:cNvPr id="103" name="Google Shape;103;p21"/>
          <p:cNvSpPr txBox="1">
            <a:spLocks noGrp="1"/>
          </p:cNvSpPr>
          <p:nvPr>
            <p:ph type="body" idx="1"/>
          </p:nvPr>
        </p:nvSpPr>
        <p:spPr>
          <a:xfrm>
            <a:off x="443265" y="2526558"/>
            <a:ext cx="9230650" cy="4555200"/>
          </a:xfrm>
          <a:prstGeom prst="rect">
            <a:avLst/>
          </a:prstGeom>
        </p:spPr>
        <p:txBody>
          <a:bodyPr spcFirstLastPara="1" wrap="square" lIns="107269" tIns="107269" rIns="107269" bIns="107269" anchor="t" anchorCtr="0">
            <a:noAutofit/>
          </a:bodyPr>
          <a:lstStyle/>
          <a:p>
            <a:pPr indent="-447027">
              <a:buClr>
                <a:schemeClr val="dk1"/>
              </a:buClr>
              <a:buSzPts val="2400"/>
              <a:buAutoNum type="arabicPeriod" startAt="10"/>
            </a:pPr>
            <a:r>
              <a:rPr lang="en-GB" sz="2400" dirty="0">
                <a:solidFill>
                  <a:schemeClr val="dk1"/>
                </a:solidFill>
              </a:rPr>
              <a:t>Care homes will take account of the needs of people with dementia.</a:t>
            </a:r>
            <a:endParaRPr sz="2400" dirty="0">
              <a:solidFill>
                <a:schemeClr val="dk1"/>
              </a:solidFill>
            </a:endParaRPr>
          </a:p>
          <a:p>
            <a:pPr indent="-447027">
              <a:buClr>
                <a:schemeClr val="dk1"/>
              </a:buClr>
              <a:buSzPts val="2400"/>
              <a:buAutoNum type="arabicPeriod" startAt="10"/>
            </a:pPr>
            <a:r>
              <a:rPr lang="en-GB" sz="2400" dirty="0">
                <a:solidFill>
                  <a:schemeClr val="dk1"/>
                </a:solidFill>
              </a:rPr>
              <a:t>We will support the clinical and non-clinical research community in Sheffield.</a:t>
            </a:r>
            <a:endParaRPr sz="2400" dirty="0">
              <a:solidFill>
                <a:schemeClr val="dk1"/>
              </a:solidFill>
            </a:endParaRPr>
          </a:p>
          <a:p>
            <a:pPr indent="-447027">
              <a:buClr>
                <a:schemeClr val="dk1"/>
              </a:buClr>
              <a:buSzPts val="2400"/>
              <a:buAutoNum type="arabicPeriod" startAt="10"/>
            </a:pPr>
            <a:r>
              <a:rPr lang="en-GB" sz="2400" dirty="0">
                <a:solidFill>
                  <a:schemeClr val="dk1"/>
                </a:solidFill>
              </a:rPr>
              <a:t>We will provide guidance to clinicians in relation to the best medicines for dementia, including when to initiate and review medication.</a:t>
            </a:r>
            <a:endParaRPr sz="2400" dirty="0">
              <a:solidFill>
                <a:schemeClr val="dk1"/>
              </a:solidFill>
            </a:endParaRPr>
          </a:p>
          <a:p>
            <a:pPr indent="-447027">
              <a:buClr>
                <a:schemeClr val="dk1"/>
              </a:buClr>
              <a:buSzPts val="2400"/>
              <a:buAutoNum type="arabicPeriod" startAt="10"/>
            </a:pPr>
            <a:r>
              <a:rPr lang="en-GB" sz="2400" dirty="0">
                <a:solidFill>
                  <a:schemeClr val="dk1"/>
                </a:solidFill>
              </a:rPr>
              <a:t>We will monitor the strategy and the implementation plan supporting it.</a:t>
            </a:r>
            <a:endParaRPr sz="2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682</Words>
  <Application>Microsoft Office PowerPoint</Application>
  <PresentationFormat>A4 Paper (210x297 mm)</PresentationFormat>
  <Paragraphs>59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Our Commitments for Dementia  in Sheffield: have your say</vt:lpstr>
      <vt:lpstr>Dementia in Sheffield</vt:lpstr>
      <vt:lpstr>What is dementia?</vt:lpstr>
      <vt:lpstr>How these commitments have been made</vt:lpstr>
      <vt:lpstr>Your involvement</vt:lpstr>
      <vt:lpstr>Our Commitments</vt:lpstr>
      <vt:lpstr>Our Commitments</vt:lpstr>
      <vt:lpstr>Our Commitments</vt:lpstr>
      <vt:lpstr>Our Commitments</vt:lpstr>
      <vt:lpstr>Questions</vt:lpstr>
      <vt:lpstr>How you can have your say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Commitments for Dementia  in Sheffield</dc:title>
  <dc:creator>Richard Kennedy</dc:creator>
  <cp:lastModifiedBy>Samantha Fielding</cp:lastModifiedBy>
  <cp:revision>11</cp:revision>
  <dcterms:modified xsi:type="dcterms:W3CDTF">2019-01-04T16:38:06Z</dcterms:modified>
</cp:coreProperties>
</file>